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6" r:id="rId5"/>
  </p:sldIdLst>
  <p:sldSz cx="6858000" cy="9144000" type="screen4x3"/>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7FF"/>
    <a:srgbClr val="F2B800"/>
    <a:srgbClr val="474B53"/>
    <a:srgbClr val="191E28"/>
    <a:srgbClr val="DF3A42"/>
    <a:srgbClr val="E75B2B"/>
    <a:srgbClr val="F47200"/>
    <a:srgbClr val="E28D17"/>
    <a:srgbClr val="D5A300"/>
    <a:srgbClr val="A1AF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38" autoAdjust="0"/>
    <p:restoredTop sz="95135"/>
  </p:normalViewPr>
  <p:slideViewPr>
    <p:cSldViewPr snapToGrid="0" showGuides="1">
      <p:cViewPr>
        <p:scale>
          <a:sx n="130" d="100"/>
          <a:sy n="130" d="100"/>
        </p:scale>
        <p:origin x="144" y="-2616"/>
      </p:cViewPr>
      <p:guideLst>
        <p:guide pos="2160"/>
        <p:guide orient="horz" pos="2880"/>
      </p:guideLst>
    </p:cSldViewPr>
  </p:slideViewPr>
  <p:notesTextViewPr>
    <p:cViewPr>
      <p:scale>
        <a:sx n="3" d="2"/>
        <a:sy n="3" d="2"/>
      </p:scale>
      <p:origin x="0" y="0"/>
    </p:cViewPr>
  </p:notesTextViewPr>
  <p:notesViewPr>
    <p:cSldViewPr snapToGrid="0" showGuides="1">
      <p:cViewPr varScale="1">
        <p:scale>
          <a:sx n="89" d="100"/>
          <a:sy n="89" d="100"/>
        </p:scale>
        <p:origin x="26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D4AB193-FD92-48DA-BDEB-3B45FA2434B5}" type="datetime1">
              <a:rPr lang="nl-NL" smtClean="0"/>
              <a:t>23-10-2024</a:t>
            </a:fld>
            <a:endParaRPr lang="nl-NL"/>
          </a:p>
        </p:txBody>
      </p:sp>
      <p:sp>
        <p:nvSpPr>
          <p:cNvPr id="4" name="Tijdelijke aanduiding voor voettekst 3">
            <a:extLst>
              <a:ext uri="{FF2B5EF4-FFF2-40B4-BE49-F238E27FC236}">
                <a16:creationId xmlns:a16="http://schemas.microsoft.com/office/drawing/2014/main"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869D12F-E8AC-48C0-8B1F-BD566648D8E6}" type="slidenum">
              <a:rPr lang="nl-NL" smtClean="0"/>
              <a:t>‹nr.›</a:t>
            </a:fld>
            <a:endParaRPr lang="nl-NL"/>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5E1FA7D-CC87-4CC6-9D5A-5AF2E079BFF8}" type="datetime1">
              <a:rPr lang="nl-NL" noProof="0" smtClean="0"/>
              <a:t>23-10-2024</a:t>
            </a:fld>
            <a:endParaRPr lang="nl-NL" noProof="0"/>
          </a:p>
        </p:txBody>
      </p:sp>
      <p:sp>
        <p:nvSpPr>
          <p:cNvPr id="4" name="Tijdelijke aanduiding voor dia-afbeelding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136092-2EDF-47BF-99B1-B87430F95B70}" type="slidenum">
              <a:rPr lang="nl-NL" noProof="0" smtClean="0"/>
              <a:t>‹nr.›</a:t>
            </a:fld>
            <a:endParaRPr lang="nl-NL" noProof="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C8136092-2EDF-47BF-99B1-B87430F95B70}" type="slidenum">
              <a:rPr lang="nl-NL" noProof="0" smtClean="0"/>
              <a:t>1</a:t>
            </a:fld>
            <a:endParaRPr lang="nl-NL" noProof="0"/>
          </a:p>
        </p:txBody>
      </p:sp>
    </p:spTree>
    <p:extLst>
      <p:ext uri="{BB962C8B-B14F-4D97-AF65-F5344CB8AC3E}">
        <p14:creationId xmlns:p14="http://schemas.microsoft.com/office/powerpoint/2010/main" val="3518200964"/>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sv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46.pn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png"/><Relationship Id="rId44" Type="http://schemas.openxmlformats.org/officeDocument/2006/relationships/image" Target="../media/image43.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svg"/><Relationship Id="rId8" Type="http://schemas.openxmlformats.org/officeDocument/2006/relationships/image" Target="../media/image7.png"/><Relationship Id="rId3"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46" Type="http://schemas.openxmlformats.org/officeDocument/2006/relationships/image" Target="../media/image45.svg"/><Relationship Id="rId20" Type="http://schemas.openxmlformats.org/officeDocument/2006/relationships/image" Target="../media/image19.png"/><Relationship Id="rId41" Type="http://schemas.openxmlformats.org/officeDocument/2006/relationships/image" Target="../media/image4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EF799AA8-8B5E-4CF5-9975-99FDD726FFD3}"/>
              </a:ext>
            </a:extLst>
          </p:cNvPr>
          <p:cNvGrpSpPr/>
          <p:nvPr userDrawn="1"/>
        </p:nvGrpSpPr>
        <p:grpSpPr>
          <a:xfrm>
            <a:off x="1999692" y="0"/>
            <a:ext cx="2858616" cy="9144000"/>
            <a:chOff x="2157768" y="0"/>
            <a:chExt cx="2858616" cy="9144000"/>
          </a:xfrm>
        </p:grpSpPr>
        <p:pic>
          <p:nvPicPr>
            <p:cNvPr id="3" name="Afbeelding 2">
              <a:extLst>
                <a:ext uri="{FF2B5EF4-FFF2-40B4-BE49-F238E27FC236}">
                  <a16:creationId xmlns:a16="http://schemas.microsoft.com/office/drawing/2014/main" id="{4C5FBD76-8904-4E42-AE88-D512DA7052DA}"/>
                </a:ext>
              </a:extLst>
            </p:cNvPr>
            <p:cNvPicPr preferRelativeResize="0">
              <a:picLocks/>
            </p:cNvPicPr>
            <p:nvPr userDrawn="1"/>
          </p:nvPicPr>
          <p:blipFill>
            <a:blip r:embed="rId2">
              <a:extLst>
                <a:ext uri="{96DAC541-7B7A-43D3-8B79-37D633B846F1}">
                  <asvg:svgBlip xmlns:asvg="http://schemas.microsoft.com/office/drawing/2016/SVG/main" r:embed="rId3"/>
                </a:ext>
              </a:extLst>
            </a:blip>
            <a:stretch>
              <a:fillRect/>
            </a:stretch>
          </p:blipFill>
          <p:spPr>
            <a:xfrm>
              <a:off x="2157984" y="0"/>
              <a:ext cx="2858400" cy="2122490"/>
            </a:xfrm>
            <a:prstGeom prst="rect">
              <a:avLst/>
            </a:prstGeom>
          </p:spPr>
        </p:pic>
        <p:pic>
          <p:nvPicPr>
            <p:cNvPr id="4" name="Afbeelding 3">
              <a:extLst>
                <a:ext uri="{FF2B5EF4-FFF2-40B4-BE49-F238E27FC236}">
                  <a16:creationId xmlns:a16="http://schemas.microsoft.com/office/drawing/2014/main" id="{AA3BC40D-C194-4EEE-8E69-4ED4ECFDEBE8}"/>
                </a:ext>
              </a:extLst>
            </p:cNvPr>
            <p:cNvPicPr preferRelativeResize="0">
              <a:picLocks/>
            </p:cNvPicPr>
            <p:nvPr userDrawn="1"/>
          </p:nvPicPr>
          <p:blipFill>
            <a:blip r:embed="rId4">
              <a:extLst>
                <a:ext uri="{96DAC541-7B7A-43D3-8B79-37D633B846F1}">
                  <asvg:svgBlip xmlns:asvg="http://schemas.microsoft.com/office/drawing/2016/SVG/main" r:embed="rId5"/>
                </a:ext>
              </a:extLst>
            </a:blip>
            <a:stretch>
              <a:fillRect/>
            </a:stretch>
          </p:blipFill>
          <p:spPr>
            <a:xfrm>
              <a:off x="2157984" y="1992793"/>
              <a:ext cx="2858400" cy="1598400"/>
            </a:xfrm>
            <a:prstGeom prst="rect">
              <a:avLst/>
            </a:prstGeom>
          </p:spPr>
        </p:pic>
        <p:pic>
          <p:nvPicPr>
            <p:cNvPr id="6" name="Afbeelding 5">
              <a:extLst>
                <a:ext uri="{FF2B5EF4-FFF2-40B4-BE49-F238E27FC236}">
                  <a16:creationId xmlns:a16="http://schemas.microsoft.com/office/drawing/2014/main" id="{CD689866-F1C0-4715-81BF-9196A55EDE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768" y="3434239"/>
              <a:ext cx="2854286" cy="1598400"/>
            </a:xfrm>
            <a:prstGeom prst="rect">
              <a:avLst/>
            </a:prstGeom>
          </p:spPr>
        </p:pic>
        <p:pic>
          <p:nvPicPr>
            <p:cNvPr id="61" name="Afbeelding 60">
              <a:extLst>
                <a:ext uri="{FF2B5EF4-FFF2-40B4-BE49-F238E27FC236}">
                  <a16:creationId xmlns:a16="http://schemas.microsoft.com/office/drawing/2014/main" id="{DF44A126-1FEE-452F-85E5-3E973F1424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984" y="4873949"/>
              <a:ext cx="2854286" cy="1598400"/>
            </a:xfrm>
            <a:prstGeom prst="rect">
              <a:avLst/>
            </a:prstGeom>
          </p:spPr>
        </p:pic>
        <p:pic>
          <p:nvPicPr>
            <p:cNvPr id="62" name="Afbeelding 61">
              <a:extLst>
                <a:ext uri="{FF2B5EF4-FFF2-40B4-BE49-F238E27FC236}">
                  <a16:creationId xmlns:a16="http://schemas.microsoft.com/office/drawing/2014/main" id="{9F5B1665-7823-4B65-9CA6-373B04C10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8200" y="6316234"/>
              <a:ext cx="2854286" cy="1598400"/>
            </a:xfrm>
            <a:prstGeom prst="rect">
              <a:avLst/>
            </a:prstGeom>
          </p:spPr>
        </p:pic>
        <p:pic>
          <p:nvPicPr>
            <p:cNvPr id="11" name="Afbeelding 10">
              <a:extLst>
                <a:ext uri="{FF2B5EF4-FFF2-40B4-BE49-F238E27FC236}">
                  <a16:creationId xmlns:a16="http://schemas.microsoft.com/office/drawing/2014/main" id="{6516D51E-C5EF-493C-A49F-FA5A03131D58}"/>
                </a:ext>
              </a:extLst>
            </p:cNvPr>
            <p:cNvPicPr preferRelativeResize="0">
              <a:picLocks/>
            </p:cNvPicPr>
            <p:nvPr userDrawn="1"/>
          </p:nvPicPr>
          <p:blipFill>
            <a:blip r:embed="rId6">
              <a:extLst>
                <a:ext uri="{96DAC541-7B7A-43D3-8B79-37D633B846F1}">
                  <asvg:svgBlip xmlns:asvg="http://schemas.microsoft.com/office/drawing/2016/SVG/main" r:embed="rId7"/>
                </a:ext>
              </a:extLst>
            </a:blip>
            <a:stretch>
              <a:fillRect/>
            </a:stretch>
          </p:blipFill>
          <p:spPr>
            <a:xfrm>
              <a:off x="3428568" y="7830000"/>
              <a:ext cx="1587600" cy="1314000"/>
            </a:xfrm>
            <a:prstGeom prst="rect">
              <a:avLst/>
            </a:prstGeom>
          </p:spPr>
        </p:pic>
      </p:grpSp>
      <p:pic>
        <p:nvPicPr>
          <p:cNvPr id="15" name="Afbeelding 14">
            <a:extLst>
              <a:ext uri="{FF2B5EF4-FFF2-40B4-BE49-F238E27FC236}">
                <a16:creationId xmlns:a16="http://schemas.microsoft.com/office/drawing/2014/main" id="{F6C46E00-3822-4C50-9645-1D8C321873EB}"/>
              </a:ext>
            </a:extLst>
          </p:cNvPr>
          <p:cNvPicPr preferRelativeResize="0">
            <a:picLocks/>
          </p:cNvPicPr>
          <p:nvPr userDrawn="1"/>
        </p:nvPicPr>
        <p:blipFill>
          <a:blip r:embed="rId8">
            <a:extLst>
              <a:ext uri="{96DAC541-7B7A-43D3-8B79-37D633B846F1}">
                <asvg:svgBlip xmlns:asvg="http://schemas.microsoft.com/office/drawing/2016/SVG/main" r:embed="rId9"/>
              </a:ext>
            </a:extLst>
          </a:blip>
          <a:stretch>
            <a:fillRect/>
          </a:stretch>
        </p:blipFill>
        <p:spPr>
          <a:xfrm>
            <a:off x="2048635" y="-1"/>
            <a:ext cx="2757600" cy="2061999"/>
          </a:xfrm>
          <a:prstGeom prst="rect">
            <a:avLst/>
          </a:prstGeom>
        </p:spPr>
      </p:pic>
      <p:pic>
        <p:nvPicPr>
          <p:cNvPr id="23" name="Afbeelding 22">
            <a:extLst>
              <a:ext uri="{FF2B5EF4-FFF2-40B4-BE49-F238E27FC236}">
                <a16:creationId xmlns:a16="http://schemas.microsoft.com/office/drawing/2014/main" id="{806B0370-83C6-482C-A9C3-4659AB1E3CF0}"/>
              </a:ext>
            </a:extLst>
          </p:cNvPr>
          <p:cNvPicPr preferRelativeResize="0">
            <a:picLocks/>
          </p:cNvPicPr>
          <p:nvPr userDrawn="1"/>
        </p:nvPicPr>
        <p:blipFill>
          <a:blip r:embed="rId10">
            <a:extLst>
              <a:ext uri="{96DAC541-7B7A-43D3-8B79-37D633B846F1}">
                <asvg:svgBlip xmlns:asvg="http://schemas.microsoft.com/office/drawing/2016/SVG/main" r:embed="rId11"/>
              </a:ext>
            </a:extLst>
          </a:blip>
          <a:stretch>
            <a:fillRect/>
          </a:stretch>
        </p:blipFill>
        <p:spPr>
          <a:xfrm>
            <a:off x="2048635" y="2036065"/>
            <a:ext cx="2757600" cy="1498569"/>
          </a:xfrm>
          <a:prstGeom prst="rect">
            <a:avLst/>
          </a:prstGeom>
        </p:spPr>
      </p:pic>
      <p:pic>
        <p:nvPicPr>
          <p:cNvPr id="35" name="Afbeelding 34">
            <a:extLst>
              <a:ext uri="{FF2B5EF4-FFF2-40B4-BE49-F238E27FC236}">
                <a16:creationId xmlns:a16="http://schemas.microsoft.com/office/drawing/2014/main" id="{BC672D68-3DAD-4B79-95BD-57D7C75F60A1}"/>
              </a:ext>
            </a:extLst>
          </p:cNvPr>
          <p:cNvPicPr preferRelativeResize="0">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2048635" y="3477556"/>
            <a:ext cx="2757600" cy="1497600"/>
          </a:xfrm>
          <a:prstGeom prst="rect">
            <a:avLst/>
          </a:prstGeom>
        </p:spPr>
      </p:pic>
      <p:pic>
        <p:nvPicPr>
          <p:cNvPr id="58" name="Afbeelding 57">
            <a:extLst>
              <a:ext uri="{FF2B5EF4-FFF2-40B4-BE49-F238E27FC236}">
                <a16:creationId xmlns:a16="http://schemas.microsoft.com/office/drawing/2014/main" id="{B8180608-A80A-409D-B02A-35C4F9DB1EC4}"/>
              </a:ext>
            </a:extLst>
          </p:cNvPr>
          <p:cNvPicPr preferRelativeResize="0">
            <a:picLocks/>
          </p:cNvPicPr>
          <p:nvPr userDrawn="1"/>
        </p:nvPicPr>
        <p:blipFill>
          <a:blip r:embed="rId14">
            <a:extLst>
              <a:ext uri="{96DAC541-7B7A-43D3-8B79-37D633B846F1}">
                <asvg:svgBlip xmlns:asvg="http://schemas.microsoft.com/office/drawing/2016/SVG/main" r:embed="rId15"/>
              </a:ext>
            </a:extLst>
          </a:blip>
          <a:stretch>
            <a:fillRect/>
          </a:stretch>
        </p:blipFill>
        <p:spPr>
          <a:xfrm>
            <a:off x="2048635" y="4915656"/>
            <a:ext cx="2757600" cy="1497600"/>
          </a:xfrm>
          <a:prstGeom prst="rect">
            <a:avLst/>
          </a:prstGeom>
        </p:spPr>
      </p:pic>
      <p:pic>
        <p:nvPicPr>
          <p:cNvPr id="71" name="Afbeelding 70">
            <a:extLst>
              <a:ext uri="{FF2B5EF4-FFF2-40B4-BE49-F238E27FC236}">
                <a16:creationId xmlns:a16="http://schemas.microsoft.com/office/drawing/2014/main" id="{0FF81C97-DE5D-4DFC-83AA-6F65EC3EB8F1}"/>
              </a:ext>
            </a:extLst>
          </p:cNvPr>
          <p:cNvPicPr preferRelativeResize="0">
            <a:picLocks/>
          </p:cNvPicPr>
          <p:nvPr userDrawn="1"/>
        </p:nvPicPr>
        <p:blipFill>
          <a:blip r:embed="rId16">
            <a:extLst>
              <a:ext uri="{96DAC541-7B7A-43D3-8B79-37D633B846F1}">
                <asvg:svgBlip xmlns:asvg="http://schemas.microsoft.com/office/drawing/2016/SVG/main" r:embed="rId17"/>
              </a:ext>
            </a:extLst>
          </a:blip>
          <a:stretch>
            <a:fillRect/>
          </a:stretch>
        </p:blipFill>
        <p:spPr>
          <a:xfrm>
            <a:off x="2048635" y="6365084"/>
            <a:ext cx="2757600" cy="1497600"/>
          </a:xfrm>
          <a:prstGeom prst="rect">
            <a:avLst/>
          </a:prstGeom>
        </p:spPr>
      </p:pic>
      <p:pic>
        <p:nvPicPr>
          <p:cNvPr id="90" name="Afbeelding 89">
            <a:extLst>
              <a:ext uri="{FF2B5EF4-FFF2-40B4-BE49-F238E27FC236}">
                <a16:creationId xmlns:a16="http://schemas.microsoft.com/office/drawing/2014/main" id="{C1A8DC0F-B0F0-4E15-9642-9FC080079EC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320892" y="7829986"/>
            <a:ext cx="1486800" cy="1308892"/>
          </a:xfrm>
          <a:prstGeom prst="rect">
            <a:avLst/>
          </a:prstGeom>
        </p:spPr>
      </p:pic>
      <p:pic>
        <p:nvPicPr>
          <p:cNvPr id="95" name="Afbeelding 94" descr="Een close-up van een logo&#10;&#10;Beschrijving gegenereerd met een zeer hoge betrouwbaarheid">
            <a:extLst>
              <a:ext uri="{FF2B5EF4-FFF2-40B4-BE49-F238E27FC236}">
                <a16:creationId xmlns:a16="http://schemas.microsoft.com/office/drawing/2014/main" id="{46BADA27-1431-44DB-AE87-0052CCA4FACD}"/>
              </a:ext>
            </a:extLst>
          </p:cNvPr>
          <p:cNvPicPr preferRelativeResize="0">
            <a:picLocks/>
          </p:cNvPicPr>
          <p:nvPr userDrawn="1"/>
        </p:nvPicPr>
        <p:blipFill>
          <a:blip r:embed="rId20"/>
          <a:stretch>
            <a:fillRect/>
          </a:stretch>
        </p:blipFill>
        <p:spPr>
          <a:xfrm>
            <a:off x="2429739" y="936065"/>
            <a:ext cx="1416113" cy="1397770"/>
          </a:xfrm>
          <a:prstGeom prst="rect">
            <a:avLst/>
          </a:prstGeom>
        </p:spPr>
      </p:pic>
      <p:sp>
        <p:nvSpPr>
          <p:cNvPr id="96" name="Tijdelijke aanduiding voor afbeelding 73">
            <a:extLst>
              <a:ext uri="{FF2B5EF4-FFF2-40B4-BE49-F238E27FC236}">
                <a16:creationId xmlns:a16="http://schemas.microsoft.com/office/drawing/2014/main" id="{F2FA5F01-5003-4089-BB04-B5F22F240915}"/>
              </a:ext>
            </a:extLst>
          </p:cNvPr>
          <p:cNvSpPr>
            <a:spLocks noGrp="1"/>
          </p:cNvSpPr>
          <p:nvPr>
            <p:ph type="pic" sz="quarter" idx="20"/>
          </p:nvPr>
        </p:nvSpPr>
        <p:spPr>
          <a:xfrm>
            <a:off x="2425631" y="91896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97" name="Afbeelding 96" descr="Een close-up van een logo&#10;&#10;Beschrijving gegenereerd met een zeer hoge betrouwbaarheid">
            <a:extLst>
              <a:ext uri="{FF2B5EF4-FFF2-40B4-BE49-F238E27FC236}">
                <a16:creationId xmlns:a16="http://schemas.microsoft.com/office/drawing/2014/main" id="{3403E16F-BF67-4BC6-938B-B540E81E3B9A}"/>
              </a:ext>
            </a:extLst>
          </p:cNvPr>
          <p:cNvPicPr preferRelativeResize="0">
            <a:picLocks/>
          </p:cNvPicPr>
          <p:nvPr userDrawn="1"/>
        </p:nvPicPr>
        <p:blipFill>
          <a:blip r:embed="rId20"/>
          <a:stretch>
            <a:fillRect/>
          </a:stretch>
        </p:blipFill>
        <p:spPr>
          <a:xfrm>
            <a:off x="2437955" y="2405424"/>
            <a:ext cx="1416113" cy="1397770"/>
          </a:xfrm>
          <a:prstGeom prst="rect">
            <a:avLst/>
          </a:prstGeom>
        </p:spPr>
      </p:pic>
      <p:sp>
        <p:nvSpPr>
          <p:cNvPr id="98" name="Tijdelijke aanduiding voor afbeelding 73">
            <a:extLst>
              <a:ext uri="{FF2B5EF4-FFF2-40B4-BE49-F238E27FC236}">
                <a16:creationId xmlns:a16="http://schemas.microsoft.com/office/drawing/2014/main" id="{8ADA19E5-32D4-4E60-A2D3-18859AF0950E}"/>
              </a:ext>
            </a:extLst>
          </p:cNvPr>
          <p:cNvSpPr>
            <a:spLocks noGrp="1"/>
          </p:cNvSpPr>
          <p:nvPr>
            <p:ph type="pic" sz="quarter" idx="21"/>
          </p:nvPr>
        </p:nvSpPr>
        <p:spPr>
          <a:xfrm>
            <a:off x="2425631" y="2388325"/>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01" name="Afbeelding 100" descr="Een close-up van een logo&#10;&#10;Beschrijving gegenereerd met een zeer hoge betrouwbaarheid">
            <a:extLst>
              <a:ext uri="{FF2B5EF4-FFF2-40B4-BE49-F238E27FC236}">
                <a16:creationId xmlns:a16="http://schemas.microsoft.com/office/drawing/2014/main" id="{DA395262-84CF-4F06-A46D-2E49E941DE7D}"/>
              </a:ext>
            </a:extLst>
          </p:cNvPr>
          <p:cNvPicPr preferRelativeResize="0">
            <a:picLocks/>
          </p:cNvPicPr>
          <p:nvPr userDrawn="1"/>
        </p:nvPicPr>
        <p:blipFill>
          <a:blip r:embed="rId20"/>
          <a:stretch>
            <a:fillRect/>
          </a:stretch>
        </p:blipFill>
        <p:spPr>
          <a:xfrm>
            <a:off x="2434351" y="3848851"/>
            <a:ext cx="1416113" cy="1397770"/>
          </a:xfrm>
          <a:prstGeom prst="rect">
            <a:avLst/>
          </a:prstGeom>
        </p:spPr>
      </p:pic>
      <p:sp>
        <p:nvSpPr>
          <p:cNvPr id="102" name="Tijdelijke aanduiding voor afbeelding 73">
            <a:extLst>
              <a:ext uri="{FF2B5EF4-FFF2-40B4-BE49-F238E27FC236}">
                <a16:creationId xmlns:a16="http://schemas.microsoft.com/office/drawing/2014/main" id="{ECB2E69E-31AD-4FD8-9097-58BA78C1FD4A}"/>
              </a:ext>
            </a:extLst>
          </p:cNvPr>
          <p:cNvSpPr>
            <a:spLocks noGrp="1"/>
          </p:cNvSpPr>
          <p:nvPr>
            <p:ph type="pic" sz="quarter" idx="23"/>
          </p:nvPr>
        </p:nvSpPr>
        <p:spPr>
          <a:xfrm>
            <a:off x="2425631" y="3831752"/>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05" name="Afbeelding 104" descr="Een close-up van een logo&#10;&#10;Beschrijving gegenereerd met een zeer hoge betrouwbaarheid">
            <a:extLst>
              <a:ext uri="{FF2B5EF4-FFF2-40B4-BE49-F238E27FC236}">
                <a16:creationId xmlns:a16="http://schemas.microsoft.com/office/drawing/2014/main" id="{E76A10D9-295C-442F-97E0-F3CE8AF40C1D}"/>
              </a:ext>
            </a:extLst>
          </p:cNvPr>
          <p:cNvPicPr preferRelativeResize="0">
            <a:picLocks/>
          </p:cNvPicPr>
          <p:nvPr userDrawn="1"/>
        </p:nvPicPr>
        <p:blipFill>
          <a:blip r:embed="rId20"/>
          <a:stretch>
            <a:fillRect/>
          </a:stretch>
        </p:blipFill>
        <p:spPr>
          <a:xfrm>
            <a:off x="2437955" y="5292278"/>
            <a:ext cx="1416113" cy="1397770"/>
          </a:xfrm>
          <a:prstGeom prst="rect">
            <a:avLst/>
          </a:prstGeom>
        </p:spPr>
      </p:pic>
      <p:sp>
        <p:nvSpPr>
          <p:cNvPr id="106" name="Tijdelijke aanduiding voor afbeelding 73">
            <a:extLst>
              <a:ext uri="{FF2B5EF4-FFF2-40B4-BE49-F238E27FC236}">
                <a16:creationId xmlns:a16="http://schemas.microsoft.com/office/drawing/2014/main" id="{01AFF473-1ADB-4A01-A1C6-CD802CBB0E8A}"/>
              </a:ext>
            </a:extLst>
          </p:cNvPr>
          <p:cNvSpPr>
            <a:spLocks noGrp="1"/>
          </p:cNvSpPr>
          <p:nvPr>
            <p:ph type="pic" sz="quarter" idx="25"/>
          </p:nvPr>
        </p:nvSpPr>
        <p:spPr>
          <a:xfrm>
            <a:off x="2425631" y="527517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09" name="Afbeelding 108" descr="Een close-up van een logo&#10;&#10;Beschrijving gegenereerd met een zeer hoge betrouwbaarheid">
            <a:extLst>
              <a:ext uri="{FF2B5EF4-FFF2-40B4-BE49-F238E27FC236}">
                <a16:creationId xmlns:a16="http://schemas.microsoft.com/office/drawing/2014/main" id="{C4DBEF57-0E51-47BA-BD9D-6D970FB2520C}"/>
              </a:ext>
            </a:extLst>
          </p:cNvPr>
          <p:cNvPicPr preferRelativeResize="0">
            <a:picLocks/>
          </p:cNvPicPr>
          <p:nvPr userDrawn="1"/>
        </p:nvPicPr>
        <p:blipFill>
          <a:blip r:embed="rId20"/>
          <a:stretch>
            <a:fillRect/>
          </a:stretch>
        </p:blipFill>
        <p:spPr>
          <a:xfrm>
            <a:off x="2437955" y="6726482"/>
            <a:ext cx="1416113" cy="1397770"/>
          </a:xfrm>
          <a:prstGeom prst="rect">
            <a:avLst/>
          </a:prstGeom>
        </p:spPr>
      </p:pic>
      <p:sp>
        <p:nvSpPr>
          <p:cNvPr id="110" name="Tijdelijke aanduiding voor afbeelding 73">
            <a:extLst>
              <a:ext uri="{FF2B5EF4-FFF2-40B4-BE49-F238E27FC236}">
                <a16:creationId xmlns:a16="http://schemas.microsoft.com/office/drawing/2014/main" id="{67025B7D-364F-4E77-84EE-93E1C3B8D9C1}"/>
              </a:ext>
            </a:extLst>
          </p:cNvPr>
          <p:cNvSpPr>
            <a:spLocks noGrp="1"/>
          </p:cNvSpPr>
          <p:nvPr>
            <p:ph type="pic" sz="quarter" idx="27"/>
          </p:nvPr>
        </p:nvSpPr>
        <p:spPr>
          <a:xfrm>
            <a:off x="2425631" y="670938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13" name="Afbeelding 112">
            <a:extLst>
              <a:ext uri="{FF2B5EF4-FFF2-40B4-BE49-F238E27FC236}">
                <a16:creationId xmlns:a16="http://schemas.microsoft.com/office/drawing/2014/main" id="{2C85FBDC-70FA-43E1-8F6D-59CCDB9A3E81}"/>
              </a:ext>
            </a:extLst>
          </p:cNvPr>
          <p:cNvPicPr preferRelativeResize="0">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1681048" y="1249835"/>
            <a:ext cx="378000" cy="144000"/>
          </a:xfrm>
          <a:prstGeom prst="rect">
            <a:avLst/>
          </a:prstGeom>
        </p:spPr>
      </p:pic>
      <p:pic>
        <p:nvPicPr>
          <p:cNvPr id="114" name="Afbeelding 113">
            <a:extLst>
              <a:ext uri="{FF2B5EF4-FFF2-40B4-BE49-F238E27FC236}">
                <a16:creationId xmlns:a16="http://schemas.microsoft.com/office/drawing/2014/main" id="{AF1D5EFC-2A9F-40F0-84DE-9F12D7582A4A}"/>
              </a:ext>
            </a:extLst>
          </p:cNvPr>
          <p:cNvPicPr preferRelativeResize="0">
            <a:picLocks/>
          </p:cNvPicPr>
          <p:nvPr userDrawn="1"/>
        </p:nvPicPr>
        <p:blipFill>
          <a:blip r:embed="rId23">
            <a:extLst>
              <a:ext uri="{96DAC541-7B7A-43D3-8B79-37D633B846F1}">
                <asvg:svgBlip xmlns:asvg="http://schemas.microsoft.com/office/drawing/2016/SVG/main" r:embed="rId24"/>
              </a:ext>
            </a:extLst>
          </a:blip>
          <a:stretch>
            <a:fillRect/>
          </a:stretch>
        </p:blipFill>
        <p:spPr>
          <a:xfrm>
            <a:off x="1681048" y="2698235"/>
            <a:ext cx="378000" cy="144000"/>
          </a:xfrm>
          <a:prstGeom prst="rect">
            <a:avLst/>
          </a:prstGeom>
        </p:spPr>
      </p:pic>
      <p:pic>
        <p:nvPicPr>
          <p:cNvPr id="115" name="Afbeelding 114">
            <a:extLst>
              <a:ext uri="{FF2B5EF4-FFF2-40B4-BE49-F238E27FC236}">
                <a16:creationId xmlns:a16="http://schemas.microsoft.com/office/drawing/2014/main" id="{9BEC8EDD-AC8F-4413-8861-0EAAC6143EBF}"/>
              </a:ext>
            </a:extLst>
          </p:cNvPr>
          <p:cNvPicPr preferRelativeResize="0">
            <a:picLocks/>
          </p:cNvPicPr>
          <p:nvPr userDrawn="1"/>
        </p:nvPicPr>
        <p:blipFill>
          <a:blip r:embed="rId25">
            <a:extLst>
              <a:ext uri="{96DAC541-7B7A-43D3-8B79-37D633B846F1}">
                <asvg:svgBlip xmlns:asvg="http://schemas.microsoft.com/office/drawing/2016/SVG/main" r:embed="rId26"/>
              </a:ext>
            </a:extLst>
          </a:blip>
          <a:stretch>
            <a:fillRect/>
          </a:stretch>
        </p:blipFill>
        <p:spPr>
          <a:xfrm>
            <a:off x="1681048" y="4146635"/>
            <a:ext cx="378000" cy="144000"/>
          </a:xfrm>
          <a:prstGeom prst="rect">
            <a:avLst/>
          </a:prstGeom>
        </p:spPr>
      </p:pic>
      <p:pic>
        <p:nvPicPr>
          <p:cNvPr id="116" name="Afbeelding 115">
            <a:extLst>
              <a:ext uri="{FF2B5EF4-FFF2-40B4-BE49-F238E27FC236}">
                <a16:creationId xmlns:a16="http://schemas.microsoft.com/office/drawing/2014/main" id="{65B8B11A-6D5B-4222-A3FA-9C529A333AB0}"/>
              </a:ext>
            </a:extLst>
          </p:cNvPr>
          <p:cNvPicPr preferRelativeResize="0">
            <a:picLocks/>
          </p:cNvPicPr>
          <p:nvPr userDrawn="1"/>
        </p:nvPicPr>
        <p:blipFill>
          <a:blip r:embed="rId27">
            <a:extLst>
              <a:ext uri="{96DAC541-7B7A-43D3-8B79-37D633B846F1}">
                <asvg:svgBlip xmlns:asvg="http://schemas.microsoft.com/office/drawing/2016/SVG/main" r:embed="rId28"/>
              </a:ext>
            </a:extLst>
          </a:blip>
          <a:stretch>
            <a:fillRect/>
          </a:stretch>
        </p:blipFill>
        <p:spPr>
          <a:xfrm>
            <a:off x="1681048" y="5595035"/>
            <a:ext cx="378000" cy="144000"/>
          </a:xfrm>
          <a:prstGeom prst="rect">
            <a:avLst/>
          </a:prstGeom>
        </p:spPr>
      </p:pic>
      <p:pic>
        <p:nvPicPr>
          <p:cNvPr id="117" name="Afbeelding 116">
            <a:extLst>
              <a:ext uri="{FF2B5EF4-FFF2-40B4-BE49-F238E27FC236}">
                <a16:creationId xmlns:a16="http://schemas.microsoft.com/office/drawing/2014/main" id="{DEF1451D-B6A1-4704-A941-E48FA3914715}"/>
              </a:ext>
            </a:extLst>
          </p:cNvPr>
          <p:cNvPicPr preferRelativeResize="0">
            <a:picLocks/>
          </p:cNvPicPr>
          <p:nvPr userDrawn="1"/>
        </p:nvPicPr>
        <p:blipFill>
          <a:blip r:embed="rId29">
            <a:extLst>
              <a:ext uri="{96DAC541-7B7A-43D3-8B79-37D633B846F1}">
                <asvg:svgBlip xmlns:asvg="http://schemas.microsoft.com/office/drawing/2016/SVG/main" r:embed="rId30"/>
              </a:ext>
            </a:extLst>
          </a:blip>
          <a:stretch>
            <a:fillRect/>
          </a:stretch>
        </p:blipFill>
        <p:spPr>
          <a:xfrm>
            <a:off x="1681048" y="7043434"/>
            <a:ext cx="378000" cy="144000"/>
          </a:xfrm>
          <a:prstGeom prst="rect">
            <a:avLst/>
          </a:prstGeom>
        </p:spPr>
      </p:pic>
      <p:sp>
        <p:nvSpPr>
          <p:cNvPr id="124" name="Titel 123">
            <a:extLst>
              <a:ext uri="{FF2B5EF4-FFF2-40B4-BE49-F238E27FC236}">
                <a16:creationId xmlns:a16="http://schemas.microsoft.com/office/drawing/2014/main" id="{B3407580-EBB8-4AA5-B546-D1F3744C9C79}"/>
              </a:ext>
            </a:extLst>
          </p:cNvPr>
          <p:cNvSpPr>
            <a:spLocks noGrp="1"/>
          </p:cNvSpPr>
          <p:nvPr>
            <p:ph type="title" hasCustomPrompt="1"/>
          </p:nvPr>
        </p:nvSpPr>
        <p:spPr>
          <a:xfrm>
            <a:off x="4245313" y="267973"/>
            <a:ext cx="2260112" cy="920153"/>
          </a:xfrm>
        </p:spPr>
        <p:txBody>
          <a:bodyPr lIns="0" tIns="0" rIns="0" bIns="0" rtlCol="0">
            <a:noAutofit/>
          </a:bodyPr>
          <a:lstStyle>
            <a:lvl1pPr algn="r">
              <a:defRPr sz="3100" b="1"/>
            </a:lvl1pPr>
          </a:lstStyle>
          <a:p>
            <a:pPr rtl="0"/>
            <a:r>
              <a:rPr lang="nl-NL" noProof="0"/>
              <a:t>PRODUCT</a:t>
            </a:r>
            <a:br>
              <a:rPr lang="nl-NL" noProof="0"/>
            </a:br>
            <a:r>
              <a:rPr lang="nl-NL" noProof="0"/>
              <a:t>ROADMAP</a:t>
            </a:r>
          </a:p>
        </p:txBody>
      </p:sp>
      <p:sp>
        <p:nvSpPr>
          <p:cNvPr id="126" name="Tijdelijke aanduiding voor tekst 125">
            <a:extLst>
              <a:ext uri="{FF2B5EF4-FFF2-40B4-BE49-F238E27FC236}">
                <a16:creationId xmlns:a16="http://schemas.microsoft.com/office/drawing/2014/main" id="{61E9C073-FC12-4172-943F-F20E258E6088}"/>
              </a:ext>
            </a:extLst>
          </p:cNvPr>
          <p:cNvSpPr>
            <a:spLocks noGrp="1"/>
          </p:cNvSpPr>
          <p:nvPr>
            <p:ph type="body" sz="quarter" idx="29" hasCustomPrompt="1"/>
          </p:nvPr>
        </p:nvSpPr>
        <p:spPr>
          <a:xfrm>
            <a:off x="5167711" y="1895661"/>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27" name="Tijdelijke aanduiding voor tekst 125">
            <a:extLst>
              <a:ext uri="{FF2B5EF4-FFF2-40B4-BE49-F238E27FC236}">
                <a16:creationId xmlns:a16="http://schemas.microsoft.com/office/drawing/2014/main" id="{0C7C304C-05C9-4DB2-B0B0-74D44D8D141A}"/>
              </a:ext>
            </a:extLst>
          </p:cNvPr>
          <p:cNvSpPr>
            <a:spLocks noGrp="1"/>
          </p:cNvSpPr>
          <p:nvPr>
            <p:ph type="body" sz="quarter" idx="30"/>
          </p:nvPr>
        </p:nvSpPr>
        <p:spPr>
          <a:xfrm>
            <a:off x="5170254" y="2204148"/>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29" name="Tijdelijke aanduiding voor tekst 125">
            <a:extLst>
              <a:ext uri="{FF2B5EF4-FFF2-40B4-BE49-F238E27FC236}">
                <a16:creationId xmlns:a16="http://schemas.microsoft.com/office/drawing/2014/main" id="{F57246CD-9926-4879-B191-79E7A54314AA}"/>
              </a:ext>
            </a:extLst>
          </p:cNvPr>
          <p:cNvSpPr>
            <a:spLocks noGrp="1"/>
          </p:cNvSpPr>
          <p:nvPr>
            <p:ph type="body" sz="quarter" idx="31" hasCustomPrompt="1"/>
          </p:nvPr>
        </p:nvSpPr>
        <p:spPr>
          <a:xfrm>
            <a:off x="5167711" y="3343572"/>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30" name="Tijdelijke aanduiding voor tekst 125">
            <a:extLst>
              <a:ext uri="{FF2B5EF4-FFF2-40B4-BE49-F238E27FC236}">
                <a16:creationId xmlns:a16="http://schemas.microsoft.com/office/drawing/2014/main" id="{9936E90E-F2B3-4E38-B811-25ED33DA3A95}"/>
              </a:ext>
            </a:extLst>
          </p:cNvPr>
          <p:cNvSpPr>
            <a:spLocks noGrp="1"/>
          </p:cNvSpPr>
          <p:nvPr>
            <p:ph type="body" sz="quarter" idx="32"/>
          </p:nvPr>
        </p:nvSpPr>
        <p:spPr>
          <a:xfrm>
            <a:off x="5170254" y="3652059"/>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31" name="Tijdelijke aanduiding voor tekst 125">
            <a:extLst>
              <a:ext uri="{FF2B5EF4-FFF2-40B4-BE49-F238E27FC236}">
                <a16:creationId xmlns:a16="http://schemas.microsoft.com/office/drawing/2014/main" id="{09319DEE-EC4D-4A76-B160-394553CFA6C2}"/>
              </a:ext>
            </a:extLst>
          </p:cNvPr>
          <p:cNvSpPr>
            <a:spLocks noGrp="1"/>
          </p:cNvSpPr>
          <p:nvPr>
            <p:ph type="body" sz="quarter" idx="33" hasCustomPrompt="1"/>
          </p:nvPr>
        </p:nvSpPr>
        <p:spPr>
          <a:xfrm>
            <a:off x="5167711" y="4791483"/>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32" name="Tijdelijke aanduiding voor tekst 125">
            <a:extLst>
              <a:ext uri="{FF2B5EF4-FFF2-40B4-BE49-F238E27FC236}">
                <a16:creationId xmlns:a16="http://schemas.microsoft.com/office/drawing/2014/main" id="{1FD9D20E-0961-46BE-87E2-F9C4F76B60C4}"/>
              </a:ext>
            </a:extLst>
          </p:cNvPr>
          <p:cNvSpPr>
            <a:spLocks noGrp="1"/>
          </p:cNvSpPr>
          <p:nvPr>
            <p:ph type="body" sz="quarter" idx="34"/>
          </p:nvPr>
        </p:nvSpPr>
        <p:spPr>
          <a:xfrm>
            <a:off x="5170254" y="5099970"/>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33" name="Tijdelijke aanduiding voor tekst 125">
            <a:extLst>
              <a:ext uri="{FF2B5EF4-FFF2-40B4-BE49-F238E27FC236}">
                <a16:creationId xmlns:a16="http://schemas.microsoft.com/office/drawing/2014/main" id="{43063DE6-06A7-4B93-A9B1-56B792F46218}"/>
              </a:ext>
            </a:extLst>
          </p:cNvPr>
          <p:cNvSpPr>
            <a:spLocks noGrp="1"/>
          </p:cNvSpPr>
          <p:nvPr>
            <p:ph type="body" sz="quarter" idx="35" hasCustomPrompt="1"/>
          </p:nvPr>
        </p:nvSpPr>
        <p:spPr>
          <a:xfrm>
            <a:off x="5167711" y="6239394"/>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34" name="Tijdelijke aanduiding voor tekst 125">
            <a:extLst>
              <a:ext uri="{FF2B5EF4-FFF2-40B4-BE49-F238E27FC236}">
                <a16:creationId xmlns:a16="http://schemas.microsoft.com/office/drawing/2014/main" id="{CC35E657-25FD-4CFB-93D1-5D8FDFD4205C}"/>
              </a:ext>
            </a:extLst>
          </p:cNvPr>
          <p:cNvSpPr>
            <a:spLocks noGrp="1"/>
          </p:cNvSpPr>
          <p:nvPr>
            <p:ph type="body" sz="quarter" idx="36"/>
          </p:nvPr>
        </p:nvSpPr>
        <p:spPr>
          <a:xfrm>
            <a:off x="5170254" y="6547881"/>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35" name="Tijdelijke aanduiding voor tekst 125">
            <a:extLst>
              <a:ext uri="{FF2B5EF4-FFF2-40B4-BE49-F238E27FC236}">
                <a16:creationId xmlns:a16="http://schemas.microsoft.com/office/drawing/2014/main" id="{D4A639A1-4C42-4815-9CE3-2E8328F3658D}"/>
              </a:ext>
            </a:extLst>
          </p:cNvPr>
          <p:cNvSpPr>
            <a:spLocks noGrp="1"/>
          </p:cNvSpPr>
          <p:nvPr>
            <p:ph type="body" sz="quarter" idx="37" hasCustomPrompt="1"/>
          </p:nvPr>
        </p:nvSpPr>
        <p:spPr>
          <a:xfrm>
            <a:off x="5167711" y="7687306"/>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36" name="Tijdelijke aanduiding voor tekst 125">
            <a:extLst>
              <a:ext uri="{FF2B5EF4-FFF2-40B4-BE49-F238E27FC236}">
                <a16:creationId xmlns:a16="http://schemas.microsoft.com/office/drawing/2014/main" id="{B3269007-346F-4FD2-B1DF-C0ABF16C69E1}"/>
              </a:ext>
            </a:extLst>
          </p:cNvPr>
          <p:cNvSpPr>
            <a:spLocks noGrp="1"/>
          </p:cNvSpPr>
          <p:nvPr>
            <p:ph type="body" sz="quarter" idx="38"/>
          </p:nvPr>
        </p:nvSpPr>
        <p:spPr>
          <a:xfrm>
            <a:off x="5170254" y="7995793"/>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37" name="Tijdelijke aanduiding voor tekst 125">
            <a:extLst>
              <a:ext uri="{FF2B5EF4-FFF2-40B4-BE49-F238E27FC236}">
                <a16:creationId xmlns:a16="http://schemas.microsoft.com/office/drawing/2014/main" id="{2DD4B9A1-260C-47E9-85AF-839662A27B09}"/>
              </a:ext>
            </a:extLst>
          </p:cNvPr>
          <p:cNvSpPr>
            <a:spLocks noGrp="1"/>
          </p:cNvSpPr>
          <p:nvPr>
            <p:ph type="body" sz="quarter" idx="39" hasCustomPrompt="1"/>
          </p:nvPr>
        </p:nvSpPr>
        <p:spPr>
          <a:xfrm>
            <a:off x="777302" y="117508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38" name="Tijdelijke aanduiding voor tekst 125">
            <a:extLst>
              <a:ext uri="{FF2B5EF4-FFF2-40B4-BE49-F238E27FC236}">
                <a16:creationId xmlns:a16="http://schemas.microsoft.com/office/drawing/2014/main" id="{1DDF711E-F1E1-4741-BED9-423C39E062A1}"/>
              </a:ext>
            </a:extLst>
          </p:cNvPr>
          <p:cNvSpPr>
            <a:spLocks noGrp="1"/>
          </p:cNvSpPr>
          <p:nvPr>
            <p:ph type="body" sz="quarter" idx="40"/>
          </p:nvPr>
        </p:nvSpPr>
        <p:spPr>
          <a:xfrm>
            <a:off x="283934" y="147919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39" name="Tijdelijke aanduiding voor tekst 125">
            <a:extLst>
              <a:ext uri="{FF2B5EF4-FFF2-40B4-BE49-F238E27FC236}">
                <a16:creationId xmlns:a16="http://schemas.microsoft.com/office/drawing/2014/main" id="{77BB882E-219A-476E-8B3E-23001520D76E}"/>
              </a:ext>
            </a:extLst>
          </p:cNvPr>
          <p:cNvSpPr>
            <a:spLocks noGrp="1"/>
          </p:cNvSpPr>
          <p:nvPr>
            <p:ph type="body" sz="quarter" idx="41" hasCustomPrompt="1"/>
          </p:nvPr>
        </p:nvSpPr>
        <p:spPr>
          <a:xfrm>
            <a:off x="777302" y="2627477"/>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40" name="Tijdelijke aanduiding voor tekst 125">
            <a:extLst>
              <a:ext uri="{FF2B5EF4-FFF2-40B4-BE49-F238E27FC236}">
                <a16:creationId xmlns:a16="http://schemas.microsoft.com/office/drawing/2014/main" id="{89DFFD7A-9DD2-44B5-99C2-25902B382824}"/>
              </a:ext>
            </a:extLst>
          </p:cNvPr>
          <p:cNvSpPr>
            <a:spLocks noGrp="1"/>
          </p:cNvSpPr>
          <p:nvPr>
            <p:ph type="body" sz="quarter" idx="42"/>
          </p:nvPr>
        </p:nvSpPr>
        <p:spPr>
          <a:xfrm>
            <a:off x="283934" y="2931588"/>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41" name="Tijdelijke aanduiding voor tekst 125">
            <a:extLst>
              <a:ext uri="{FF2B5EF4-FFF2-40B4-BE49-F238E27FC236}">
                <a16:creationId xmlns:a16="http://schemas.microsoft.com/office/drawing/2014/main" id="{F30C0AAF-6652-4351-8462-0E29AB699244}"/>
              </a:ext>
            </a:extLst>
          </p:cNvPr>
          <p:cNvSpPr>
            <a:spLocks noGrp="1"/>
          </p:cNvSpPr>
          <p:nvPr>
            <p:ph type="body" sz="quarter" idx="43" hasCustomPrompt="1"/>
          </p:nvPr>
        </p:nvSpPr>
        <p:spPr>
          <a:xfrm>
            <a:off x="777302" y="407987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42" name="Tijdelijke aanduiding voor tekst 125">
            <a:extLst>
              <a:ext uri="{FF2B5EF4-FFF2-40B4-BE49-F238E27FC236}">
                <a16:creationId xmlns:a16="http://schemas.microsoft.com/office/drawing/2014/main" id="{CD8B9314-7C43-4A64-BE27-81EC4D690E96}"/>
              </a:ext>
            </a:extLst>
          </p:cNvPr>
          <p:cNvSpPr>
            <a:spLocks noGrp="1"/>
          </p:cNvSpPr>
          <p:nvPr>
            <p:ph type="body" sz="quarter" idx="44"/>
          </p:nvPr>
        </p:nvSpPr>
        <p:spPr>
          <a:xfrm>
            <a:off x="283934" y="438398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43" name="Tijdelijke aanduiding voor tekst 125">
            <a:extLst>
              <a:ext uri="{FF2B5EF4-FFF2-40B4-BE49-F238E27FC236}">
                <a16:creationId xmlns:a16="http://schemas.microsoft.com/office/drawing/2014/main" id="{76C8DAF6-BCAA-4A6A-8584-CBACCC55D4A9}"/>
              </a:ext>
            </a:extLst>
          </p:cNvPr>
          <p:cNvSpPr>
            <a:spLocks noGrp="1"/>
          </p:cNvSpPr>
          <p:nvPr>
            <p:ph type="body" sz="quarter" idx="45" hasCustomPrompt="1"/>
          </p:nvPr>
        </p:nvSpPr>
        <p:spPr>
          <a:xfrm>
            <a:off x="777302" y="5532268"/>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44" name="Tijdelijke aanduiding voor tekst 125">
            <a:extLst>
              <a:ext uri="{FF2B5EF4-FFF2-40B4-BE49-F238E27FC236}">
                <a16:creationId xmlns:a16="http://schemas.microsoft.com/office/drawing/2014/main" id="{67BC4A97-C4FB-421D-94A4-6782498E5DBE}"/>
              </a:ext>
            </a:extLst>
          </p:cNvPr>
          <p:cNvSpPr>
            <a:spLocks noGrp="1"/>
          </p:cNvSpPr>
          <p:nvPr>
            <p:ph type="body" sz="quarter" idx="46"/>
          </p:nvPr>
        </p:nvSpPr>
        <p:spPr>
          <a:xfrm>
            <a:off x="283934" y="5836379"/>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45" name="Tijdelijke aanduiding voor tekst 125">
            <a:extLst>
              <a:ext uri="{FF2B5EF4-FFF2-40B4-BE49-F238E27FC236}">
                <a16:creationId xmlns:a16="http://schemas.microsoft.com/office/drawing/2014/main" id="{0E9F45AE-C3A2-491A-B767-3DDAD7726AFE}"/>
              </a:ext>
            </a:extLst>
          </p:cNvPr>
          <p:cNvSpPr>
            <a:spLocks noGrp="1"/>
          </p:cNvSpPr>
          <p:nvPr>
            <p:ph type="body" sz="quarter" idx="47" hasCustomPrompt="1"/>
          </p:nvPr>
        </p:nvSpPr>
        <p:spPr>
          <a:xfrm>
            <a:off x="777302" y="6984664"/>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46" name="Tijdelijke aanduiding voor tekst 125">
            <a:extLst>
              <a:ext uri="{FF2B5EF4-FFF2-40B4-BE49-F238E27FC236}">
                <a16:creationId xmlns:a16="http://schemas.microsoft.com/office/drawing/2014/main" id="{C6C593EB-C5A3-477B-AF33-06A1FC9C2D5A}"/>
              </a:ext>
            </a:extLst>
          </p:cNvPr>
          <p:cNvSpPr>
            <a:spLocks noGrp="1"/>
          </p:cNvSpPr>
          <p:nvPr>
            <p:ph type="body" sz="quarter" idx="48"/>
          </p:nvPr>
        </p:nvSpPr>
        <p:spPr>
          <a:xfrm>
            <a:off x="283934" y="7288775"/>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48" name="Tijdelijke aanduiding voor tekst 125">
            <a:extLst>
              <a:ext uri="{FF2B5EF4-FFF2-40B4-BE49-F238E27FC236}">
                <a16:creationId xmlns:a16="http://schemas.microsoft.com/office/drawing/2014/main" id="{1BAD5442-3EEA-4CC9-8722-EE38EFAB42A4}"/>
              </a:ext>
            </a:extLst>
          </p:cNvPr>
          <p:cNvSpPr>
            <a:spLocks noGrp="1"/>
          </p:cNvSpPr>
          <p:nvPr>
            <p:ph type="body" sz="quarter" idx="49" hasCustomPrompt="1"/>
          </p:nvPr>
        </p:nvSpPr>
        <p:spPr>
          <a:xfrm>
            <a:off x="284434" y="7976772"/>
            <a:ext cx="1407768" cy="827894"/>
          </a:xfrm>
        </p:spPr>
        <p:txBody>
          <a:bodyPr rtlCol="0">
            <a:noAutofit/>
          </a:bodyPr>
          <a:lstStyle>
            <a:lvl1pPr marL="0" indent="0" algn="l">
              <a:buNone/>
              <a:defRPr sz="31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br>
              <a:rPr lang="nl-NL" noProof="0"/>
            </a:br>
            <a:r>
              <a:rPr lang="nl-NL" noProof="0"/>
              <a:t>20JJ</a:t>
            </a:r>
          </a:p>
        </p:txBody>
      </p:sp>
      <p:pic>
        <p:nvPicPr>
          <p:cNvPr id="151" name="Afbeelding 150">
            <a:extLst>
              <a:ext uri="{FF2B5EF4-FFF2-40B4-BE49-F238E27FC236}">
                <a16:creationId xmlns:a16="http://schemas.microsoft.com/office/drawing/2014/main" id="{6E7D6CD0-B65D-490C-BB82-4F861318EB09}"/>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442107" y="8390719"/>
            <a:ext cx="86400" cy="86400"/>
          </a:xfrm>
          <a:prstGeom prst="rect">
            <a:avLst/>
          </a:prstGeom>
        </p:spPr>
      </p:pic>
      <p:pic>
        <p:nvPicPr>
          <p:cNvPr id="152" name="Afbeelding 151">
            <a:extLst>
              <a:ext uri="{FF2B5EF4-FFF2-40B4-BE49-F238E27FC236}">
                <a16:creationId xmlns:a16="http://schemas.microsoft.com/office/drawing/2014/main" id="{1B7EC4F3-1509-4925-BD92-54C58B32BD9F}"/>
              </a:ext>
            </a:extLst>
          </p:cNvPr>
          <p:cNvPicPr preferRelativeResize="0">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2145600" y="0"/>
            <a:ext cx="2566800" cy="2060368"/>
          </a:xfrm>
          <a:prstGeom prst="rect">
            <a:avLst/>
          </a:prstGeom>
        </p:spPr>
      </p:pic>
      <p:sp>
        <p:nvSpPr>
          <p:cNvPr id="162" name="Tijdelijke aanduiding voor afbeelding 161">
            <a:extLst>
              <a:ext uri="{FF2B5EF4-FFF2-40B4-BE49-F238E27FC236}">
                <a16:creationId xmlns:a16="http://schemas.microsoft.com/office/drawing/2014/main" id="{F870B909-72EA-4D59-9577-5B30CD8BAECC}"/>
              </a:ext>
            </a:extLst>
          </p:cNvPr>
          <p:cNvSpPr>
            <a:spLocks noGrp="1"/>
          </p:cNvSpPr>
          <p:nvPr>
            <p:ph type="pic" sz="quarter" idx="50"/>
          </p:nvPr>
        </p:nvSpPr>
        <p:spPr>
          <a:xfrm>
            <a:off x="1256502" y="76870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3" name="Tijdelijke aanduiding voor afbeelding 161">
            <a:extLst>
              <a:ext uri="{FF2B5EF4-FFF2-40B4-BE49-F238E27FC236}">
                <a16:creationId xmlns:a16="http://schemas.microsoft.com/office/drawing/2014/main" id="{CDA0B0E1-512A-4F96-9FDF-B4DA609D921F}"/>
              </a:ext>
            </a:extLst>
          </p:cNvPr>
          <p:cNvSpPr>
            <a:spLocks noGrp="1"/>
          </p:cNvSpPr>
          <p:nvPr>
            <p:ph type="pic" sz="quarter" idx="51"/>
          </p:nvPr>
        </p:nvSpPr>
        <p:spPr>
          <a:xfrm>
            <a:off x="1256502" y="221410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4" name="Tijdelijke aanduiding voor afbeelding 161">
            <a:extLst>
              <a:ext uri="{FF2B5EF4-FFF2-40B4-BE49-F238E27FC236}">
                <a16:creationId xmlns:a16="http://schemas.microsoft.com/office/drawing/2014/main" id="{048F318E-3204-4389-942D-101D5836C9D8}"/>
              </a:ext>
            </a:extLst>
          </p:cNvPr>
          <p:cNvSpPr>
            <a:spLocks noGrp="1"/>
          </p:cNvSpPr>
          <p:nvPr>
            <p:ph type="pic" sz="quarter" idx="52"/>
          </p:nvPr>
        </p:nvSpPr>
        <p:spPr>
          <a:xfrm>
            <a:off x="1256502" y="365950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5" name="Tijdelijke aanduiding voor afbeelding 161">
            <a:extLst>
              <a:ext uri="{FF2B5EF4-FFF2-40B4-BE49-F238E27FC236}">
                <a16:creationId xmlns:a16="http://schemas.microsoft.com/office/drawing/2014/main" id="{2CCFF41C-8ABD-40A6-B8DE-716AC102A4E1}"/>
              </a:ext>
            </a:extLst>
          </p:cNvPr>
          <p:cNvSpPr>
            <a:spLocks noGrp="1"/>
          </p:cNvSpPr>
          <p:nvPr>
            <p:ph type="pic" sz="quarter" idx="53"/>
          </p:nvPr>
        </p:nvSpPr>
        <p:spPr>
          <a:xfrm>
            <a:off x="1256502" y="510490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6" name="Tijdelijke aanduiding voor afbeelding 161">
            <a:extLst>
              <a:ext uri="{FF2B5EF4-FFF2-40B4-BE49-F238E27FC236}">
                <a16:creationId xmlns:a16="http://schemas.microsoft.com/office/drawing/2014/main" id="{BD4BA0D9-906A-4550-921F-8DEF8B5F67F5}"/>
              </a:ext>
            </a:extLst>
          </p:cNvPr>
          <p:cNvSpPr>
            <a:spLocks noGrp="1"/>
          </p:cNvSpPr>
          <p:nvPr>
            <p:ph type="pic" sz="quarter" idx="54"/>
          </p:nvPr>
        </p:nvSpPr>
        <p:spPr>
          <a:xfrm>
            <a:off x="1256502" y="6550306"/>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7" name="Tijdelijke aanduiding voor afbeelding 161">
            <a:extLst>
              <a:ext uri="{FF2B5EF4-FFF2-40B4-BE49-F238E27FC236}">
                <a16:creationId xmlns:a16="http://schemas.microsoft.com/office/drawing/2014/main" id="{38A03188-2028-4987-8540-3F92BAA01C04}"/>
              </a:ext>
            </a:extLst>
          </p:cNvPr>
          <p:cNvSpPr>
            <a:spLocks noGrp="1"/>
          </p:cNvSpPr>
          <p:nvPr>
            <p:ph type="pic" sz="quarter" idx="55"/>
          </p:nvPr>
        </p:nvSpPr>
        <p:spPr>
          <a:xfrm>
            <a:off x="5170254" y="146615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8" name="Tijdelijke aanduiding voor afbeelding 161">
            <a:extLst>
              <a:ext uri="{FF2B5EF4-FFF2-40B4-BE49-F238E27FC236}">
                <a16:creationId xmlns:a16="http://schemas.microsoft.com/office/drawing/2014/main" id="{E852A18B-1B0E-4D14-A3B5-90901651D9AD}"/>
              </a:ext>
            </a:extLst>
          </p:cNvPr>
          <p:cNvSpPr>
            <a:spLocks noGrp="1"/>
          </p:cNvSpPr>
          <p:nvPr>
            <p:ph type="pic" sz="quarter" idx="56"/>
          </p:nvPr>
        </p:nvSpPr>
        <p:spPr>
          <a:xfrm>
            <a:off x="5170254" y="291155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9" name="Tijdelijke aanduiding voor afbeelding 161">
            <a:extLst>
              <a:ext uri="{FF2B5EF4-FFF2-40B4-BE49-F238E27FC236}">
                <a16:creationId xmlns:a16="http://schemas.microsoft.com/office/drawing/2014/main" id="{E3CBC1C2-A558-473B-B432-5EA0DF907D4F}"/>
              </a:ext>
            </a:extLst>
          </p:cNvPr>
          <p:cNvSpPr>
            <a:spLocks noGrp="1"/>
          </p:cNvSpPr>
          <p:nvPr>
            <p:ph type="pic" sz="quarter" idx="57"/>
          </p:nvPr>
        </p:nvSpPr>
        <p:spPr>
          <a:xfrm>
            <a:off x="5170254" y="435695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70" name="Tijdelijke aanduiding voor afbeelding 161">
            <a:extLst>
              <a:ext uri="{FF2B5EF4-FFF2-40B4-BE49-F238E27FC236}">
                <a16:creationId xmlns:a16="http://schemas.microsoft.com/office/drawing/2014/main" id="{4DE9035A-302D-4F90-9635-EFCB5C1CA7B5}"/>
              </a:ext>
            </a:extLst>
          </p:cNvPr>
          <p:cNvSpPr>
            <a:spLocks noGrp="1"/>
          </p:cNvSpPr>
          <p:nvPr>
            <p:ph type="pic" sz="quarter" idx="58"/>
          </p:nvPr>
        </p:nvSpPr>
        <p:spPr>
          <a:xfrm>
            <a:off x="5170254" y="580235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71" name="Tijdelijke aanduiding voor afbeelding 161">
            <a:extLst>
              <a:ext uri="{FF2B5EF4-FFF2-40B4-BE49-F238E27FC236}">
                <a16:creationId xmlns:a16="http://schemas.microsoft.com/office/drawing/2014/main" id="{E3AC4923-7437-4A2F-9E25-AF9781EC54AB}"/>
              </a:ext>
            </a:extLst>
          </p:cNvPr>
          <p:cNvSpPr>
            <a:spLocks noGrp="1"/>
          </p:cNvSpPr>
          <p:nvPr>
            <p:ph type="pic" sz="quarter" idx="59"/>
          </p:nvPr>
        </p:nvSpPr>
        <p:spPr>
          <a:xfrm>
            <a:off x="5170254" y="7247756"/>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pic>
        <p:nvPicPr>
          <p:cNvPr id="178" name="Afbeelding 177">
            <a:extLst>
              <a:ext uri="{FF2B5EF4-FFF2-40B4-BE49-F238E27FC236}">
                <a16:creationId xmlns:a16="http://schemas.microsoft.com/office/drawing/2014/main" id="{3149A7F4-4CDA-4E4A-8A0E-916FFE64A687}"/>
              </a:ext>
            </a:extLst>
          </p:cNvPr>
          <p:cNvPicPr preferRelativeResize="0">
            <a:picLocks/>
          </p:cNvPicPr>
          <p:nvPr userDrawn="1"/>
        </p:nvPicPr>
        <p:blipFill>
          <a:blip r:embed="rId35">
            <a:extLst>
              <a:ext uri="{96DAC541-7B7A-43D3-8B79-37D633B846F1}">
                <asvg:svgBlip xmlns:asvg="http://schemas.microsoft.com/office/drawing/2016/SVG/main" r:embed="rId36"/>
              </a:ext>
            </a:extLst>
          </a:blip>
          <a:stretch>
            <a:fillRect/>
          </a:stretch>
        </p:blipFill>
        <p:spPr>
          <a:xfrm>
            <a:off x="4579416" y="1979319"/>
            <a:ext cx="594000" cy="144000"/>
          </a:xfrm>
          <a:prstGeom prst="rect">
            <a:avLst/>
          </a:prstGeom>
        </p:spPr>
      </p:pic>
      <p:pic>
        <p:nvPicPr>
          <p:cNvPr id="179" name="Afbeelding 178">
            <a:extLst>
              <a:ext uri="{FF2B5EF4-FFF2-40B4-BE49-F238E27FC236}">
                <a16:creationId xmlns:a16="http://schemas.microsoft.com/office/drawing/2014/main" id="{16F8F551-DF22-4154-9160-E3D1BE3ED58B}"/>
              </a:ext>
            </a:extLst>
          </p:cNvPr>
          <p:cNvPicPr preferRelativeResize="0">
            <a:picLocks/>
          </p:cNvPicPr>
          <p:nvPr userDrawn="1"/>
        </p:nvPicPr>
        <p:blipFill>
          <a:blip r:embed="rId37">
            <a:extLst>
              <a:ext uri="{96DAC541-7B7A-43D3-8B79-37D633B846F1}">
                <asvg:svgBlip xmlns:asvg="http://schemas.microsoft.com/office/drawing/2016/SVG/main" r:embed="rId38"/>
              </a:ext>
            </a:extLst>
          </a:blip>
          <a:stretch>
            <a:fillRect/>
          </a:stretch>
        </p:blipFill>
        <p:spPr>
          <a:xfrm>
            <a:off x="4579416" y="3417350"/>
            <a:ext cx="594000" cy="144000"/>
          </a:xfrm>
          <a:prstGeom prst="rect">
            <a:avLst/>
          </a:prstGeom>
        </p:spPr>
      </p:pic>
      <p:pic>
        <p:nvPicPr>
          <p:cNvPr id="180" name="Afbeelding 179">
            <a:extLst>
              <a:ext uri="{FF2B5EF4-FFF2-40B4-BE49-F238E27FC236}">
                <a16:creationId xmlns:a16="http://schemas.microsoft.com/office/drawing/2014/main" id="{DFAB86E6-909B-4AA9-8F44-2A7709C04949}"/>
              </a:ext>
            </a:extLst>
          </p:cNvPr>
          <p:cNvPicPr preferRelativeResize="0">
            <a:picLocks/>
          </p:cNvPicPr>
          <p:nvPr userDrawn="1"/>
        </p:nvPicPr>
        <p:blipFill>
          <a:blip r:embed="rId39">
            <a:extLst>
              <a:ext uri="{96DAC541-7B7A-43D3-8B79-37D633B846F1}">
                <asvg:svgBlip xmlns:asvg="http://schemas.microsoft.com/office/drawing/2016/SVG/main" r:embed="rId40"/>
              </a:ext>
            </a:extLst>
          </a:blip>
          <a:stretch>
            <a:fillRect/>
          </a:stretch>
        </p:blipFill>
        <p:spPr>
          <a:xfrm>
            <a:off x="4579416" y="4866034"/>
            <a:ext cx="594000" cy="144000"/>
          </a:xfrm>
          <a:prstGeom prst="rect">
            <a:avLst/>
          </a:prstGeom>
        </p:spPr>
      </p:pic>
      <p:pic>
        <p:nvPicPr>
          <p:cNvPr id="157" name="Afbeelding 156">
            <a:extLst>
              <a:ext uri="{FF2B5EF4-FFF2-40B4-BE49-F238E27FC236}">
                <a16:creationId xmlns:a16="http://schemas.microsoft.com/office/drawing/2014/main" id="{12B89D1D-8F9E-48DE-B231-5DDE8D36E103}"/>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2832" y="5009312"/>
            <a:ext cx="2566800" cy="1385056"/>
          </a:xfrm>
          <a:prstGeom prst="rect">
            <a:avLst/>
          </a:prstGeom>
        </p:spPr>
      </p:pic>
      <p:pic>
        <p:nvPicPr>
          <p:cNvPr id="153" name="Afbeelding 152">
            <a:extLst>
              <a:ext uri="{FF2B5EF4-FFF2-40B4-BE49-F238E27FC236}">
                <a16:creationId xmlns:a16="http://schemas.microsoft.com/office/drawing/2014/main" id="{4158ADA4-93AF-432F-98CD-D9F668C98B75}"/>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8738" y="3555065"/>
            <a:ext cx="2566800" cy="1385056"/>
          </a:xfrm>
          <a:prstGeom prst="rect">
            <a:avLst/>
          </a:prstGeom>
        </p:spPr>
      </p:pic>
      <p:pic>
        <p:nvPicPr>
          <p:cNvPr id="99" name="Afbeelding 98" descr="Een close-up van een logo&#10;&#10;Beschrijving gegenereerd met een zeer hoge betrouwbaarheid">
            <a:extLst>
              <a:ext uri="{FF2B5EF4-FFF2-40B4-BE49-F238E27FC236}">
                <a16:creationId xmlns:a16="http://schemas.microsoft.com/office/drawing/2014/main" id="{032C3018-06F9-4DE4-BFE6-0E9FCBBDABEE}"/>
              </a:ext>
            </a:extLst>
          </p:cNvPr>
          <p:cNvPicPr preferRelativeResize="0">
            <a:picLocks/>
          </p:cNvPicPr>
          <p:nvPr userDrawn="1"/>
        </p:nvPicPr>
        <p:blipFill>
          <a:blip r:embed="rId20"/>
          <a:stretch>
            <a:fillRect/>
          </a:stretch>
        </p:blipFill>
        <p:spPr>
          <a:xfrm>
            <a:off x="3640875" y="3107912"/>
            <a:ext cx="1416113" cy="1397770"/>
          </a:xfrm>
          <a:prstGeom prst="rect">
            <a:avLst/>
          </a:prstGeom>
        </p:spPr>
      </p:pic>
      <p:sp>
        <p:nvSpPr>
          <p:cNvPr id="100" name="Tijdelijke aanduiding voor afbeelding 73">
            <a:extLst>
              <a:ext uri="{FF2B5EF4-FFF2-40B4-BE49-F238E27FC236}">
                <a16:creationId xmlns:a16="http://schemas.microsoft.com/office/drawing/2014/main" id="{A87F9CD2-C878-4F63-863E-C34F056E00C4}"/>
              </a:ext>
            </a:extLst>
          </p:cNvPr>
          <p:cNvSpPr>
            <a:spLocks noGrp="1"/>
          </p:cNvSpPr>
          <p:nvPr>
            <p:ph type="pic" sz="quarter" idx="22"/>
          </p:nvPr>
        </p:nvSpPr>
        <p:spPr>
          <a:xfrm>
            <a:off x="3631876" y="309081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03" name="Afbeelding 102" descr="Een close-up van een logo&#10;&#10;Beschrijving gegenereerd met een zeer hoge betrouwbaarheid">
            <a:extLst>
              <a:ext uri="{FF2B5EF4-FFF2-40B4-BE49-F238E27FC236}">
                <a16:creationId xmlns:a16="http://schemas.microsoft.com/office/drawing/2014/main" id="{4AFB5FB4-1CBF-4F80-A9F9-873851BF8A1B}"/>
              </a:ext>
            </a:extLst>
          </p:cNvPr>
          <p:cNvPicPr preferRelativeResize="0">
            <a:picLocks/>
          </p:cNvPicPr>
          <p:nvPr userDrawn="1"/>
        </p:nvPicPr>
        <p:blipFill>
          <a:blip r:embed="rId20"/>
          <a:stretch>
            <a:fillRect/>
          </a:stretch>
        </p:blipFill>
        <p:spPr>
          <a:xfrm>
            <a:off x="3649091" y="4547626"/>
            <a:ext cx="1416113" cy="1397770"/>
          </a:xfrm>
          <a:prstGeom prst="rect">
            <a:avLst/>
          </a:prstGeom>
        </p:spPr>
      </p:pic>
      <p:sp>
        <p:nvSpPr>
          <p:cNvPr id="104" name="Tijdelijke aanduiding voor afbeelding 73">
            <a:extLst>
              <a:ext uri="{FF2B5EF4-FFF2-40B4-BE49-F238E27FC236}">
                <a16:creationId xmlns:a16="http://schemas.microsoft.com/office/drawing/2014/main" id="{9F0D59E8-AB95-48A3-A6C7-D58CFAD149A4}"/>
              </a:ext>
            </a:extLst>
          </p:cNvPr>
          <p:cNvSpPr>
            <a:spLocks noGrp="1"/>
          </p:cNvSpPr>
          <p:nvPr>
            <p:ph type="pic" sz="quarter" idx="24"/>
          </p:nvPr>
        </p:nvSpPr>
        <p:spPr>
          <a:xfrm>
            <a:off x="3631876" y="4530527"/>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81" name="Afbeelding 180">
            <a:extLst>
              <a:ext uri="{FF2B5EF4-FFF2-40B4-BE49-F238E27FC236}">
                <a16:creationId xmlns:a16="http://schemas.microsoft.com/office/drawing/2014/main" id="{9E752783-DDE2-44F7-B86A-1EF50472DCD7}"/>
              </a:ext>
            </a:extLst>
          </p:cNvPr>
          <p:cNvPicPr preferRelativeResize="0">
            <a:picLocks/>
          </p:cNvPicPr>
          <p:nvPr userDrawn="1"/>
        </p:nvPicPr>
        <p:blipFill>
          <a:blip r:embed="rId43">
            <a:extLst>
              <a:ext uri="{96DAC541-7B7A-43D3-8B79-37D633B846F1}">
                <asvg:svgBlip xmlns:asvg="http://schemas.microsoft.com/office/drawing/2016/SVG/main" r:embed="rId44"/>
              </a:ext>
            </a:extLst>
          </a:blip>
          <a:stretch>
            <a:fillRect/>
          </a:stretch>
        </p:blipFill>
        <p:spPr>
          <a:xfrm>
            <a:off x="4579416" y="6317529"/>
            <a:ext cx="594000" cy="144000"/>
          </a:xfrm>
          <a:prstGeom prst="rect">
            <a:avLst/>
          </a:prstGeom>
        </p:spPr>
      </p:pic>
      <p:pic>
        <p:nvPicPr>
          <p:cNvPr id="107" name="Afbeelding 106" descr="Een close-up van een logo&#10;&#10;Beschrijving gegenereerd met een zeer hoge betrouwbaarheid">
            <a:extLst>
              <a:ext uri="{FF2B5EF4-FFF2-40B4-BE49-F238E27FC236}">
                <a16:creationId xmlns:a16="http://schemas.microsoft.com/office/drawing/2014/main" id="{BEA68911-A091-421B-BD18-C7DE7DD3074D}"/>
              </a:ext>
            </a:extLst>
          </p:cNvPr>
          <p:cNvPicPr preferRelativeResize="0">
            <a:picLocks/>
          </p:cNvPicPr>
          <p:nvPr userDrawn="1"/>
        </p:nvPicPr>
        <p:blipFill>
          <a:blip r:embed="rId20"/>
          <a:stretch>
            <a:fillRect/>
          </a:stretch>
        </p:blipFill>
        <p:spPr>
          <a:xfrm>
            <a:off x="3654756" y="5996858"/>
            <a:ext cx="1416113" cy="1397770"/>
          </a:xfrm>
          <a:prstGeom prst="rect">
            <a:avLst/>
          </a:prstGeom>
        </p:spPr>
      </p:pic>
      <p:sp>
        <p:nvSpPr>
          <p:cNvPr id="108" name="Tijdelijke aanduiding voor afbeelding 73">
            <a:extLst>
              <a:ext uri="{FF2B5EF4-FFF2-40B4-BE49-F238E27FC236}">
                <a16:creationId xmlns:a16="http://schemas.microsoft.com/office/drawing/2014/main" id="{FFA6074B-E2C1-4676-BABB-F9A4E168F48B}"/>
              </a:ext>
            </a:extLst>
          </p:cNvPr>
          <p:cNvSpPr>
            <a:spLocks noGrp="1"/>
          </p:cNvSpPr>
          <p:nvPr>
            <p:ph type="pic" sz="quarter" idx="26"/>
          </p:nvPr>
        </p:nvSpPr>
        <p:spPr>
          <a:xfrm>
            <a:off x="3631876" y="597975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82" name="Afbeelding 181">
            <a:extLst>
              <a:ext uri="{FF2B5EF4-FFF2-40B4-BE49-F238E27FC236}">
                <a16:creationId xmlns:a16="http://schemas.microsoft.com/office/drawing/2014/main" id="{527C0226-D714-4BF7-911E-5D62B88B7447}"/>
              </a:ext>
            </a:extLst>
          </p:cNvPr>
          <p:cNvPicPr preferRelativeResize="0">
            <a:picLocks/>
          </p:cNvPicPr>
          <p:nvPr userDrawn="1"/>
        </p:nvPicPr>
        <p:blipFill>
          <a:blip r:embed="rId45">
            <a:extLst>
              <a:ext uri="{96DAC541-7B7A-43D3-8B79-37D633B846F1}">
                <asvg:svgBlip xmlns:asvg="http://schemas.microsoft.com/office/drawing/2016/SVG/main" r:embed="rId46"/>
              </a:ext>
            </a:extLst>
          </a:blip>
          <a:stretch>
            <a:fillRect/>
          </a:stretch>
        </p:blipFill>
        <p:spPr>
          <a:xfrm>
            <a:off x="4579416" y="7765280"/>
            <a:ext cx="594000" cy="144000"/>
          </a:xfrm>
          <a:prstGeom prst="rect">
            <a:avLst/>
          </a:prstGeom>
        </p:spPr>
      </p:pic>
      <p:pic>
        <p:nvPicPr>
          <p:cNvPr id="111" name="Afbeelding 110" descr="Een close-up van een logo&#10;&#10;Beschrijving gegenereerd met een zeer hoge betrouwbaarheid">
            <a:extLst>
              <a:ext uri="{FF2B5EF4-FFF2-40B4-BE49-F238E27FC236}">
                <a16:creationId xmlns:a16="http://schemas.microsoft.com/office/drawing/2014/main" id="{2BBFF7AD-7F35-4F2A-9989-3561F0CE6A7A}"/>
              </a:ext>
            </a:extLst>
          </p:cNvPr>
          <p:cNvPicPr preferRelativeResize="0">
            <a:picLocks/>
          </p:cNvPicPr>
          <p:nvPr userDrawn="1"/>
        </p:nvPicPr>
        <p:blipFill>
          <a:blip r:embed="rId20"/>
          <a:stretch>
            <a:fillRect/>
          </a:stretch>
        </p:blipFill>
        <p:spPr>
          <a:xfrm>
            <a:off x="3657307" y="7446090"/>
            <a:ext cx="1416113" cy="1397770"/>
          </a:xfrm>
          <a:prstGeom prst="rect">
            <a:avLst/>
          </a:prstGeom>
        </p:spPr>
      </p:pic>
      <p:sp>
        <p:nvSpPr>
          <p:cNvPr id="112" name="Tijdelijke aanduiding voor afbeelding 73">
            <a:extLst>
              <a:ext uri="{FF2B5EF4-FFF2-40B4-BE49-F238E27FC236}">
                <a16:creationId xmlns:a16="http://schemas.microsoft.com/office/drawing/2014/main" id="{B6C2A255-BD7D-48FE-9AC9-EA2DBD4B9400}"/>
              </a:ext>
            </a:extLst>
          </p:cNvPr>
          <p:cNvSpPr>
            <a:spLocks noGrp="1"/>
          </p:cNvSpPr>
          <p:nvPr>
            <p:ph type="pic" sz="quarter" idx="28"/>
          </p:nvPr>
        </p:nvSpPr>
        <p:spPr>
          <a:xfrm>
            <a:off x="3631876" y="7428991"/>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83" name="Afbeelding 182">
            <a:extLst>
              <a:ext uri="{FF2B5EF4-FFF2-40B4-BE49-F238E27FC236}">
                <a16:creationId xmlns:a16="http://schemas.microsoft.com/office/drawing/2014/main" id="{4B2E0E94-8E68-4B4C-8A38-B19A52D69894}"/>
              </a:ext>
            </a:extLst>
          </p:cNvPr>
          <p:cNvPicPr preferRelativeResize="0">
            <a:picLocks/>
          </p:cNvPicPr>
          <p:nvPr userDrawn="1"/>
        </p:nvPicPr>
        <p:blipFill>
          <a:blip r:embed="rId47">
            <a:extLst>
              <a:ext uri="{96DAC541-7B7A-43D3-8B79-37D633B846F1}">
                <asvg:svgBlip xmlns:asvg="http://schemas.microsoft.com/office/drawing/2016/SVG/main" r:embed="rId48"/>
              </a:ext>
            </a:extLst>
          </a:blip>
          <a:stretch>
            <a:fillRect/>
          </a:stretch>
        </p:blipFill>
        <p:spPr>
          <a:xfrm>
            <a:off x="3425663" y="7822766"/>
            <a:ext cx="1296000" cy="1308706"/>
          </a:xfrm>
          <a:prstGeom prst="rect">
            <a:avLst/>
          </a:prstGeom>
        </p:spPr>
      </p:pic>
      <p:pic>
        <p:nvPicPr>
          <p:cNvPr id="159" name="Afbeelding 158">
            <a:extLst>
              <a:ext uri="{FF2B5EF4-FFF2-40B4-BE49-F238E27FC236}">
                <a16:creationId xmlns:a16="http://schemas.microsoft.com/office/drawing/2014/main" id="{A5488CC7-053D-4AC5-AE92-5E975339AA56}"/>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3339" y="6443645"/>
            <a:ext cx="2566800" cy="1385056"/>
          </a:xfrm>
          <a:prstGeom prst="rect">
            <a:avLst/>
          </a:prstGeom>
        </p:spPr>
      </p:pic>
      <p:pic>
        <p:nvPicPr>
          <p:cNvPr id="184" name="Afbeelding 183">
            <a:extLst>
              <a:ext uri="{FF2B5EF4-FFF2-40B4-BE49-F238E27FC236}">
                <a16:creationId xmlns:a16="http://schemas.microsoft.com/office/drawing/2014/main" id="{46B3D8DB-F765-46B6-82B1-506B5A369130}"/>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5600" y="2140857"/>
            <a:ext cx="2566800" cy="1385056"/>
          </a:xfrm>
          <a:prstGeom prst="rect">
            <a:avLst/>
          </a:prstGeom>
        </p:spPr>
      </p:pic>
      <p:pic>
        <p:nvPicPr>
          <p:cNvPr id="92" name="Afbeelding 91" descr="Een close-up van een logo&#10;&#10;Beschrijving gegenereerd met een zeer hoge betrouwbaarheid">
            <a:extLst>
              <a:ext uri="{FF2B5EF4-FFF2-40B4-BE49-F238E27FC236}">
                <a16:creationId xmlns:a16="http://schemas.microsoft.com/office/drawing/2014/main" id="{F144D1E4-253E-4973-990D-A790780C28F3}"/>
              </a:ext>
            </a:extLst>
          </p:cNvPr>
          <p:cNvPicPr preferRelativeResize="0">
            <a:picLocks/>
          </p:cNvPicPr>
          <p:nvPr userDrawn="1"/>
        </p:nvPicPr>
        <p:blipFill>
          <a:blip r:embed="rId20"/>
          <a:stretch>
            <a:fillRect/>
          </a:stretch>
        </p:blipFill>
        <p:spPr>
          <a:xfrm>
            <a:off x="3622878" y="1657315"/>
            <a:ext cx="1416113" cy="1397770"/>
          </a:xfrm>
          <a:prstGeom prst="rect">
            <a:avLst/>
          </a:prstGeom>
        </p:spPr>
      </p:pic>
      <p:sp>
        <p:nvSpPr>
          <p:cNvPr id="75" name="Tijdelijke aanduiding voor afbeelding 73">
            <a:extLst>
              <a:ext uri="{FF2B5EF4-FFF2-40B4-BE49-F238E27FC236}">
                <a16:creationId xmlns:a16="http://schemas.microsoft.com/office/drawing/2014/main" id="{79E08CEB-DD89-4B29-8641-C4EE0A4853B3}"/>
              </a:ext>
            </a:extLst>
          </p:cNvPr>
          <p:cNvSpPr>
            <a:spLocks noGrp="1"/>
          </p:cNvSpPr>
          <p:nvPr userDrawn="1">
            <p:ph type="pic" sz="quarter" idx="11"/>
          </p:nvPr>
        </p:nvSpPr>
        <p:spPr>
          <a:xfrm>
            <a:off x="3631876" y="164021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nl-NL" noProof="0" dirty="0"/>
              <a:t>MM.DD.20XX</a:t>
            </a:r>
          </a:p>
        </p:txBody>
      </p:sp>
      <p:sp>
        <p:nvSpPr>
          <p:cNvPr id="5" name="Tijdelijke aanduiding voor voettekst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nl-NL" noProof="0"/>
              <a:t>EEN VOETTEKST TOEVOEGEN</a:t>
            </a:r>
          </a:p>
        </p:txBody>
      </p:sp>
      <p:sp>
        <p:nvSpPr>
          <p:cNvPr id="6" name="Tijdelijke aanduiding voor dianumm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C075BE66-B004-4B62-93B5-6C3A07EE5DEC}" type="slidenum">
              <a:rPr lang="nl-NL" noProof="0" smtClean="0"/>
              <a:t>‹nr.›</a:t>
            </a:fld>
            <a:endParaRPr lang="nl-NL" noProof="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18" Type="http://schemas.openxmlformats.org/officeDocument/2006/relationships/image" Target="../media/image63.svg"/><Relationship Id="rId26" Type="http://schemas.openxmlformats.org/officeDocument/2006/relationships/image" Target="../media/image71.png"/><Relationship Id="rId3" Type="http://schemas.openxmlformats.org/officeDocument/2006/relationships/image" Target="../media/image48.png"/><Relationship Id="rId21" Type="http://schemas.openxmlformats.org/officeDocument/2006/relationships/image" Target="../media/image66.jp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notesSlide" Target="../notesSlides/notesSlide1.xml"/><Relationship Id="rId16" Type="http://schemas.openxmlformats.org/officeDocument/2006/relationships/image" Target="../media/image61.svg"/><Relationship Id="rId20"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51.svg"/><Relationship Id="rId11" Type="http://schemas.openxmlformats.org/officeDocument/2006/relationships/image" Target="../media/image56.png"/><Relationship Id="rId24" Type="http://schemas.openxmlformats.org/officeDocument/2006/relationships/image" Target="../media/image69.jp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jpeg"/><Relationship Id="rId10" Type="http://schemas.openxmlformats.org/officeDocument/2006/relationships/image" Target="../media/image55.svg"/><Relationship Id="rId19" Type="http://schemas.openxmlformats.org/officeDocument/2006/relationships/image" Target="../media/image64.jp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 Id="rId22" Type="http://schemas.openxmlformats.org/officeDocument/2006/relationships/image" Target="../media/image6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C803EFAB-E587-4BF1-B44C-A7424E4C872C}"/>
              </a:ext>
            </a:extLst>
          </p:cNvPr>
          <p:cNvSpPr>
            <a:spLocks noGrp="1"/>
          </p:cNvSpPr>
          <p:nvPr>
            <p:ph type="title"/>
          </p:nvPr>
        </p:nvSpPr>
        <p:spPr>
          <a:xfrm>
            <a:off x="4259883" y="75540"/>
            <a:ext cx="2260112" cy="575234"/>
          </a:xfrm>
        </p:spPr>
        <p:txBody>
          <a:bodyPr rtlCol="0"/>
          <a:lstStyle/>
          <a:p>
            <a:pPr algn="l" rtl="0"/>
            <a:r>
              <a:rPr lang="nl-NL" sz="2000" dirty="0"/>
              <a:t>CO2 </a:t>
            </a:r>
            <a:r>
              <a:rPr lang="nl-NL" sz="2000" dirty="0" err="1"/>
              <a:t>Factsheet</a:t>
            </a:r>
            <a:r>
              <a:rPr lang="nl-NL" sz="2000" dirty="0"/>
              <a:t> </a:t>
            </a:r>
          </a:p>
        </p:txBody>
      </p:sp>
      <p:sp>
        <p:nvSpPr>
          <p:cNvPr id="33" name="Tijdelijke aanduiding voor tekst 32">
            <a:extLst>
              <a:ext uri="{FF2B5EF4-FFF2-40B4-BE49-F238E27FC236}">
                <a16:creationId xmlns:a16="http://schemas.microsoft.com/office/drawing/2014/main" id="{CC616A15-98AE-445C-9F92-21A3FD16B02E}"/>
              </a:ext>
            </a:extLst>
          </p:cNvPr>
          <p:cNvSpPr>
            <a:spLocks noGrp="1"/>
          </p:cNvSpPr>
          <p:nvPr>
            <p:ph type="body" sz="quarter" idx="39"/>
          </p:nvPr>
        </p:nvSpPr>
        <p:spPr/>
        <p:txBody>
          <a:bodyPr rtlCol="0"/>
          <a:lstStyle/>
          <a:p>
            <a:pPr rtl="0"/>
            <a:r>
              <a:rPr lang="nl-NL" dirty="0"/>
              <a:t>2050</a:t>
            </a:r>
          </a:p>
        </p:txBody>
      </p:sp>
      <p:sp>
        <p:nvSpPr>
          <p:cNvPr id="34" name="Tijdelijke aanduiding voor tekst 33">
            <a:extLst>
              <a:ext uri="{FF2B5EF4-FFF2-40B4-BE49-F238E27FC236}">
                <a16:creationId xmlns:a16="http://schemas.microsoft.com/office/drawing/2014/main" id="{23CCB585-5A15-4E7C-96B6-C0057D449F2E}"/>
              </a:ext>
            </a:extLst>
          </p:cNvPr>
          <p:cNvSpPr>
            <a:spLocks noGrp="1"/>
          </p:cNvSpPr>
          <p:nvPr>
            <p:ph type="body" sz="quarter" idx="40"/>
          </p:nvPr>
        </p:nvSpPr>
        <p:spPr>
          <a:xfrm>
            <a:off x="70634" y="1479194"/>
            <a:ext cx="1905000" cy="434630"/>
          </a:xfrm>
        </p:spPr>
        <p:txBody>
          <a:bodyPr rtlCol="0"/>
          <a:lstStyle/>
          <a:p>
            <a:pPr algn="ctr" rtl="0"/>
            <a:r>
              <a:rPr lang="nl-NL" sz="1200" dirty="0">
                <a:solidFill>
                  <a:schemeClr val="bg2">
                    <a:lumMod val="50000"/>
                  </a:schemeClr>
                </a:solidFill>
              </a:rPr>
              <a:t>Yes we zijn klimaat neutraal!</a:t>
            </a:r>
          </a:p>
        </p:txBody>
      </p:sp>
      <p:sp>
        <p:nvSpPr>
          <p:cNvPr id="23" name="Tijdelijke aanduiding voor tekst 22">
            <a:extLst>
              <a:ext uri="{FF2B5EF4-FFF2-40B4-BE49-F238E27FC236}">
                <a16:creationId xmlns:a16="http://schemas.microsoft.com/office/drawing/2014/main" id="{0CABC91A-531F-4132-B5A2-3E70E3F6985D}"/>
              </a:ext>
            </a:extLst>
          </p:cNvPr>
          <p:cNvSpPr>
            <a:spLocks noGrp="1"/>
          </p:cNvSpPr>
          <p:nvPr>
            <p:ph type="body" sz="quarter" idx="29"/>
          </p:nvPr>
        </p:nvSpPr>
        <p:spPr>
          <a:xfrm>
            <a:off x="5167710" y="1760563"/>
            <a:ext cx="1406355" cy="439200"/>
          </a:xfrm>
        </p:spPr>
        <p:txBody>
          <a:bodyPr rtlCol="0"/>
          <a:lstStyle/>
          <a:p>
            <a:pPr algn="ctr" rtl="0"/>
            <a:r>
              <a:rPr lang="nl-NL" sz="1400" dirty="0"/>
              <a:t>Ons doel jaar 2027</a:t>
            </a:r>
          </a:p>
        </p:txBody>
      </p:sp>
      <p:sp>
        <p:nvSpPr>
          <p:cNvPr id="24" name="Tijdelijke aanduiding voor tekst 23">
            <a:extLst>
              <a:ext uri="{FF2B5EF4-FFF2-40B4-BE49-F238E27FC236}">
                <a16:creationId xmlns:a16="http://schemas.microsoft.com/office/drawing/2014/main" id="{15606479-9866-4A9F-8795-33225594A992}"/>
              </a:ext>
            </a:extLst>
          </p:cNvPr>
          <p:cNvSpPr>
            <a:spLocks noGrp="1"/>
          </p:cNvSpPr>
          <p:nvPr>
            <p:ph type="body" sz="quarter" idx="30"/>
          </p:nvPr>
        </p:nvSpPr>
        <p:spPr>
          <a:xfrm>
            <a:off x="4799670" y="2158236"/>
            <a:ext cx="2170973" cy="1114494"/>
          </a:xfrm>
        </p:spPr>
        <p:txBody>
          <a:bodyPr rtlCol="0"/>
          <a:lstStyle/>
          <a:p>
            <a:pPr rtl="0"/>
            <a:r>
              <a:rPr lang="nl-NL" sz="1200" dirty="0">
                <a:solidFill>
                  <a:schemeClr val="tx1"/>
                </a:solidFill>
              </a:rPr>
              <a:t>Hoofddoelstelling : In 2027 17,5% minder uitstoot dan 2022, doelstellingen tellen ook voor t project </a:t>
            </a:r>
          </a:p>
        </p:txBody>
      </p:sp>
      <p:sp>
        <p:nvSpPr>
          <p:cNvPr id="35" name="Tijdelijke aanduiding voor tekst 34">
            <a:extLst>
              <a:ext uri="{FF2B5EF4-FFF2-40B4-BE49-F238E27FC236}">
                <a16:creationId xmlns:a16="http://schemas.microsoft.com/office/drawing/2014/main" id="{7C731E8C-632F-45FC-92FD-29CD284AB643}"/>
              </a:ext>
            </a:extLst>
          </p:cNvPr>
          <p:cNvSpPr>
            <a:spLocks noGrp="1"/>
          </p:cNvSpPr>
          <p:nvPr>
            <p:ph type="body" sz="quarter" idx="41"/>
          </p:nvPr>
        </p:nvSpPr>
        <p:spPr>
          <a:xfrm>
            <a:off x="0" y="2627477"/>
            <a:ext cx="1691702" cy="304102"/>
          </a:xfrm>
        </p:spPr>
        <p:txBody>
          <a:bodyPr rtlCol="0"/>
          <a:lstStyle/>
          <a:p>
            <a:pPr rtl="0"/>
            <a:r>
              <a:rPr lang="nl-NL" sz="1400" dirty="0"/>
              <a:t>Wat doen we al?</a:t>
            </a:r>
          </a:p>
        </p:txBody>
      </p:sp>
      <p:sp>
        <p:nvSpPr>
          <p:cNvPr id="36" name="Tijdelijke aanduiding voor tekst 35">
            <a:extLst>
              <a:ext uri="{FF2B5EF4-FFF2-40B4-BE49-F238E27FC236}">
                <a16:creationId xmlns:a16="http://schemas.microsoft.com/office/drawing/2014/main" id="{77DE7F63-93F9-44B6-8B3C-DE039FD2271C}"/>
              </a:ext>
            </a:extLst>
          </p:cNvPr>
          <p:cNvSpPr>
            <a:spLocks noGrp="1"/>
          </p:cNvSpPr>
          <p:nvPr>
            <p:ph type="body" sz="quarter" idx="42"/>
          </p:nvPr>
        </p:nvSpPr>
        <p:spPr>
          <a:xfrm>
            <a:off x="76200" y="2845196"/>
            <a:ext cx="1899433" cy="724480"/>
          </a:xfrm>
        </p:spPr>
        <p:txBody>
          <a:bodyPr rtlCol="0"/>
          <a:lstStyle/>
          <a:p>
            <a:pPr marL="171450" indent="-171450" algn="l" rtl="0">
              <a:spcBef>
                <a:spcPts val="0"/>
              </a:spcBef>
              <a:buFont typeface="Wingdings" panose="05000000000000000000" pitchFamily="2" charset="2"/>
              <a:buChar char="v"/>
            </a:pPr>
            <a:r>
              <a:rPr lang="nl-NL" dirty="0">
                <a:solidFill>
                  <a:schemeClr val="tx1"/>
                </a:solidFill>
              </a:rPr>
              <a:t>Groene stroom inkoop (Scope 2)</a:t>
            </a:r>
          </a:p>
          <a:p>
            <a:pPr marL="171450" indent="-171450" algn="l" rtl="0">
              <a:spcBef>
                <a:spcPts val="0"/>
              </a:spcBef>
              <a:buFont typeface="Wingdings" panose="05000000000000000000" pitchFamily="2" charset="2"/>
              <a:buChar char="v"/>
            </a:pPr>
            <a:r>
              <a:rPr lang="nl-NL" dirty="0">
                <a:solidFill>
                  <a:schemeClr val="tx1"/>
                </a:solidFill>
              </a:rPr>
              <a:t>Zonnepanelen plaatsen (Scope 2)</a:t>
            </a:r>
          </a:p>
          <a:p>
            <a:pPr marL="171450" indent="-171450" algn="l" rtl="0">
              <a:spcBef>
                <a:spcPts val="0"/>
              </a:spcBef>
              <a:buFont typeface="Wingdings" panose="05000000000000000000" pitchFamily="2" charset="2"/>
              <a:buChar char="v"/>
            </a:pPr>
            <a:r>
              <a:rPr lang="nl-NL" dirty="0">
                <a:solidFill>
                  <a:schemeClr val="tx1"/>
                </a:solidFill>
              </a:rPr>
              <a:t>Plaatsen van laadpalen voor elektrische voertuigen (Scope 2)</a:t>
            </a:r>
          </a:p>
          <a:p>
            <a:pPr marL="171450" indent="-171450" algn="l" rtl="0">
              <a:spcBef>
                <a:spcPts val="0"/>
              </a:spcBef>
              <a:buFont typeface="Wingdings" panose="05000000000000000000" pitchFamily="2" charset="2"/>
              <a:buChar char="v"/>
            </a:pPr>
            <a:r>
              <a:rPr lang="nl-NL" dirty="0">
                <a:solidFill>
                  <a:schemeClr val="tx1"/>
                </a:solidFill>
              </a:rPr>
              <a:t>Bij aanschaf nieuwe apparatuur letten op verbruik (Scope 2)</a:t>
            </a:r>
          </a:p>
          <a:p>
            <a:pPr marL="171450" indent="-171450" algn="l" rtl="0">
              <a:spcBef>
                <a:spcPts val="0"/>
              </a:spcBef>
              <a:buFont typeface="Wingdings" panose="05000000000000000000" pitchFamily="2" charset="2"/>
              <a:buChar char="v"/>
            </a:pPr>
            <a:endParaRPr lang="nl-NL" dirty="0">
              <a:solidFill>
                <a:schemeClr val="bg2">
                  <a:lumMod val="50000"/>
                </a:schemeClr>
              </a:solidFill>
            </a:endParaRPr>
          </a:p>
        </p:txBody>
      </p:sp>
      <p:pic>
        <p:nvPicPr>
          <p:cNvPr id="89" name="Tijdelijke aanduiding voor afbeelding 88" descr="Pictogram van atoom">
            <a:extLst>
              <a:ext uri="{FF2B5EF4-FFF2-40B4-BE49-F238E27FC236}">
                <a16:creationId xmlns:a16="http://schemas.microsoft.com/office/drawing/2014/main" id="{765E7290-F2FE-45E1-9802-21FC47893724}"/>
              </a:ext>
            </a:extLst>
          </p:cNvPr>
          <p:cNvPicPr>
            <a:picLocks noGrp="1" noChangeAspect="1"/>
          </p:cNvPicPr>
          <p:nvPr>
            <p:ph type="pic" sz="quarter" idx="22"/>
          </p:nvPr>
        </p:nvPicPr>
        <p:blipFill>
          <a:blip r:embed="rId3">
            <a:extLst>
              <a:ext uri="{96DAC541-7B7A-43D3-8B79-37D633B846F1}">
                <asvg:svgBlip xmlns:asvg="http://schemas.microsoft.com/office/drawing/2016/SVG/main" r:embed="rId4"/>
              </a:ext>
            </a:extLst>
          </a:blip>
          <a:srcRect/>
          <a:stretch>
            <a:fillRect/>
          </a:stretch>
        </p:blipFill>
        <p:spPr/>
      </p:pic>
      <p:pic>
        <p:nvPicPr>
          <p:cNvPr id="161" name="Tijdelijke aanduiding voor afbeelding 160" descr="Pictogram van atoom">
            <a:extLst>
              <a:ext uri="{FF2B5EF4-FFF2-40B4-BE49-F238E27FC236}">
                <a16:creationId xmlns:a16="http://schemas.microsoft.com/office/drawing/2014/main" id="{43E7DEA2-F049-452D-A1DC-EC3566B788D3}"/>
              </a:ext>
            </a:extLst>
          </p:cNvPr>
          <p:cNvPicPr>
            <a:picLocks noGrp="1" noChangeAspect="1"/>
          </p:cNvPicPr>
          <p:nvPr>
            <p:ph type="pic" sz="quarter" idx="56"/>
          </p:nvPr>
        </p:nvPicPr>
        <p:blipFill>
          <a:blip r:embed="rId5">
            <a:extLst>
              <a:ext uri="{96DAC541-7B7A-43D3-8B79-37D633B846F1}">
                <asvg:svgBlip xmlns:asvg="http://schemas.microsoft.com/office/drawing/2016/SVG/main" r:embed="rId6"/>
              </a:ext>
            </a:extLst>
          </a:blip>
          <a:srcRect/>
          <a:stretch>
            <a:fillRect/>
          </a:stretch>
        </p:blipFill>
        <p:spPr/>
      </p:pic>
      <p:sp>
        <p:nvSpPr>
          <p:cNvPr id="25" name="Tijdelijke aanduiding voor tekst 24">
            <a:extLst>
              <a:ext uri="{FF2B5EF4-FFF2-40B4-BE49-F238E27FC236}">
                <a16:creationId xmlns:a16="http://schemas.microsoft.com/office/drawing/2014/main" id="{0E5AF557-A75D-4BB5-8354-37F4A2137F01}"/>
              </a:ext>
            </a:extLst>
          </p:cNvPr>
          <p:cNvSpPr>
            <a:spLocks noGrp="1"/>
          </p:cNvSpPr>
          <p:nvPr>
            <p:ph type="body" sz="quarter" idx="31"/>
          </p:nvPr>
        </p:nvSpPr>
        <p:spPr>
          <a:xfrm>
            <a:off x="5167710" y="3343572"/>
            <a:ext cx="1690290" cy="304102"/>
          </a:xfrm>
        </p:spPr>
        <p:txBody>
          <a:bodyPr rtlCol="0"/>
          <a:lstStyle/>
          <a:p>
            <a:pPr rtl="0"/>
            <a:r>
              <a:rPr lang="nl-NL" sz="1400" dirty="0"/>
              <a:t>Wat doen we al?</a:t>
            </a:r>
          </a:p>
        </p:txBody>
      </p:sp>
      <p:sp>
        <p:nvSpPr>
          <p:cNvPr id="26" name="Tijdelijke aanduiding voor tekst 25">
            <a:extLst>
              <a:ext uri="{FF2B5EF4-FFF2-40B4-BE49-F238E27FC236}">
                <a16:creationId xmlns:a16="http://schemas.microsoft.com/office/drawing/2014/main" id="{AC8C46E0-0C8A-4D59-B217-A16B7E30F999}"/>
              </a:ext>
            </a:extLst>
          </p:cNvPr>
          <p:cNvSpPr>
            <a:spLocks noGrp="1"/>
          </p:cNvSpPr>
          <p:nvPr>
            <p:ph type="body" sz="quarter" idx="32"/>
          </p:nvPr>
        </p:nvSpPr>
        <p:spPr>
          <a:xfrm>
            <a:off x="4959926" y="3569675"/>
            <a:ext cx="1898073" cy="920361"/>
          </a:xfrm>
        </p:spPr>
        <p:txBody>
          <a:bodyPr rtlCol="0"/>
          <a:lstStyle/>
          <a:p>
            <a:pPr marL="171450" indent="-171450" rtl="0">
              <a:lnSpc>
                <a:spcPct val="100000"/>
              </a:lnSpc>
              <a:spcBef>
                <a:spcPts val="0"/>
              </a:spcBef>
              <a:buFont typeface="Wingdings" panose="05000000000000000000" pitchFamily="2" charset="2"/>
              <a:buChar char="v"/>
            </a:pPr>
            <a:r>
              <a:rPr lang="nl-NL" dirty="0">
                <a:solidFill>
                  <a:schemeClr val="tx1"/>
                </a:solidFill>
              </a:rPr>
              <a:t>Vervangingsbeleid wagen/materieel park (Scope 1)</a:t>
            </a:r>
          </a:p>
          <a:p>
            <a:pPr marL="171450" indent="-171450" rtl="0">
              <a:lnSpc>
                <a:spcPct val="100000"/>
              </a:lnSpc>
              <a:spcBef>
                <a:spcPts val="0"/>
              </a:spcBef>
              <a:buFont typeface="Wingdings" panose="05000000000000000000" pitchFamily="2" charset="2"/>
              <a:buChar char="v"/>
            </a:pPr>
            <a:r>
              <a:rPr lang="nl-NL" dirty="0">
                <a:solidFill>
                  <a:schemeClr val="tx1"/>
                </a:solidFill>
              </a:rPr>
              <a:t>aanschaf hybride materieel (Scope 1) </a:t>
            </a:r>
          </a:p>
          <a:p>
            <a:pPr marL="171450" indent="-171450" rtl="0">
              <a:lnSpc>
                <a:spcPct val="100000"/>
              </a:lnSpc>
              <a:spcBef>
                <a:spcPts val="0"/>
              </a:spcBef>
              <a:buFont typeface="Wingdings" panose="05000000000000000000" pitchFamily="2" charset="2"/>
              <a:buChar char="v"/>
            </a:pPr>
            <a:r>
              <a:rPr lang="nl-NL" dirty="0">
                <a:solidFill>
                  <a:schemeClr val="tx1"/>
                </a:solidFill>
              </a:rPr>
              <a:t>Bijhouden verbruiken per auto/machine</a:t>
            </a:r>
          </a:p>
          <a:p>
            <a:pPr marL="171450" indent="-171450" rtl="0">
              <a:lnSpc>
                <a:spcPct val="100000"/>
              </a:lnSpc>
              <a:spcBef>
                <a:spcPts val="0"/>
              </a:spcBef>
              <a:buFont typeface="Wingdings" panose="05000000000000000000" pitchFamily="2" charset="2"/>
              <a:buChar char="v"/>
            </a:pPr>
            <a:r>
              <a:rPr lang="nl-NL" dirty="0">
                <a:solidFill>
                  <a:schemeClr val="tx1"/>
                </a:solidFill>
              </a:rPr>
              <a:t>Start/stop systeem op machines toepassen (Scope 1)</a:t>
            </a:r>
          </a:p>
          <a:p>
            <a:pPr marL="171450" indent="-171450" rtl="0">
              <a:lnSpc>
                <a:spcPct val="100000"/>
              </a:lnSpc>
              <a:spcBef>
                <a:spcPts val="0"/>
              </a:spcBef>
              <a:buFont typeface="Wingdings" panose="05000000000000000000" pitchFamily="2" charset="2"/>
              <a:buChar char="v"/>
            </a:pPr>
            <a:endParaRPr lang="nl-NL" dirty="0">
              <a:solidFill>
                <a:schemeClr val="bg2">
                  <a:lumMod val="50000"/>
                </a:schemeClr>
              </a:solidFill>
            </a:endParaRPr>
          </a:p>
        </p:txBody>
      </p:sp>
      <p:sp>
        <p:nvSpPr>
          <p:cNvPr id="37" name="Tijdelijke aanduiding voor tekst 36">
            <a:extLst>
              <a:ext uri="{FF2B5EF4-FFF2-40B4-BE49-F238E27FC236}">
                <a16:creationId xmlns:a16="http://schemas.microsoft.com/office/drawing/2014/main" id="{8E898CFA-1688-4C14-BC59-751C9B4D2BF2}"/>
              </a:ext>
            </a:extLst>
          </p:cNvPr>
          <p:cNvSpPr>
            <a:spLocks noGrp="1"/>
          </p:cNvSpPr>
          <p:nvPr>
            <p:ph type="body" sz="quarter" idx="43"/>
          </p:nvPr>
        </p:nvSpPr>
        <p:spPr>
          <a:xfrm>
            <a:off x="153429" y="4079872"/>
            <a:ext cx="1538273" cy="304102"/>
          </a:xfrm>
        </p:spPr>
        <p:txBody>
          <a:bodyPr rtlCol="0"/>
          <a:lstStyle/>
          <a:p>
            <a:pPr algn="l" rtl="0"/>
            <a:r>
              <a:rPr lang="nl-NL" sz="1600" dirty="0"/>
              <a:t>Lekker bezig!</a:t>
            </a:r>
          </a:p>
        </p:txBody>
      </p:sp>
      <p:sp>
        <p:nvSpPr>
          <p:cNvPr id="38" name="Tijdelijke aanduiding voor tekst 37">
            <a:extLst>
              <a:ext uri="{FF2B5EF4-FFF2-40B4-BE49-F238E27FC236}">
                <a16:creationId xmlns:a16="http://schemas.microsoft.com/office/drawing/2014/main" id="{7680C2A3-C4E3-40E7-9961-5A026F441EFA}"/>
              </a:ext>
            </a:extLst>
          </p:cNvPr>
          <p:cNvSpPr>
            <a:spLocks noGrp="1"/>
          </p:cNvSpPr>
          <p:nvPr>
            <p:ph type="body" sz="quarter" idx="44"/>
          </p:nvPr>
        </p:nvSpPr>
        <p:spPr>
          <a:xfrm>
            <a:off x="48491" y="4346909"/>
            <a:ext cx="1905000" cy="783550"/>
          </a:xfrm>
        </p:spPr>
        <p:txBody>
          <a:bodyPr rtlCol="0"/>
          <a:lstStyle/>
          <a:p>
            <a:pPr algn="l" rtl="0"/>
            <a:r>
              <a:rPr lang="nl-NL" dirty="0">
                <a:solidFill>
                  <a:schemeClr val="bg2">
                    <a:lumMod val="50000"/>
                  </a:schemeClr>
                </a:solidFill>
              </a:rPr>
              <a:t>Je ziet al dat we op de goede weg zitten. Maar we zijn er nog niet daarom moeten hard blijven werken aan ons Co2 reductiebeleid. De directie werkt al aan nieuwe doelen en maatregelen.</a:t>
            </a:r>
          </a:p>
        </p:txBody>
      </p:sp>
      <p:pic>
        <p:nvPicPr>
          <p:cNvPr id="135" name="Tijdelijke aanduiding voor afbeelding 134" descr="Pictogram voor zoeken">
            <a:extLst>
              <a:ext uri="{FF2B5EF4-FFF2-40B4-BE49-F238E27FC236}">
                <a16:creationId xmlns:a16="http://schemas.microsoft.com/office/drawing/2014/main" id="{90469E46-8456-4C58-A8AE-7729767DFD2E}"/>
              </a:ext>
            </a:extLst>
          </p:cNvPr>
          <p:cNvPicPr>
            <a:picLocks noGrp="1" noChangeAspect="1"/>
          </p:cNvPicPr>
          <p:nvPr>
            <p:ph type="pic" sz="quarter" idx="24"/>
          </p:nvPr>
        </p:nvPicPr>
        <p:blipFill rotWithShape="1">
          <a:blip r:embed="rId7">
            <a:extLst>
              <a:ext uri="{96DAC541-7B7A-43D3-8B79-37D633B846F1}">
                <asvg:svgBlip xmlns:asvg="http://schemas.microsoft.com/office/drawing/2016/SVG/main" r:embed="rId8"/>
              </a:ext>
            </a:extLst>
          </a:blip>
          <a:srcRect/>
          <a:stretch/>
        </p:blipFill>
        <p:spPr/>
      </p:pic>
      <p:pic>
        <p:nvPicPr>
          <p:cNvPr id="179" name="Tijdelijke aanduiding voor afbeelding 178" descr="Pictogram voor zoeken">
            <a:extLst>
              <a:ext uri="{FF2B5EF4-FFF2-40B4-BE49-F238E27FC236}">
                <a16:creationId xmlns:a16="http://schemas.microsoft.com/office/drawing/2014/main" id="{1DDA7E32-6ED9-4B33-B32F-8ED11400FB96}"/>
              </a:ext>
            </a:extLst>
          </p:cNvPr>
          <p:cNvPicPr>
            <a:picLocks noGrp="1" noChangeAspect="1"/>
          </p:cNvPicPr>
          <p:nvPr>
            <p:ph type="pic" sz="quarter" idx="57"/>
          </p:nvPr>
        </p:nvPicPr>
        <p:blipFill>
          <a:blip r:embed="rId9">
            <a:extLst>
              <a:ext uri="{96DAC541-7B7A-43D3-8B79-37D633B846F1}">
                <asvg:svgBlip xmlns:asvg="http://schemas.microsoft.com/office/drawing/2016/SVG/main" r:embed="rId10"/>
              </a:ext>
            </a:extLst>
          </a:blip>
          <a:srcRect t="180" b="180"/>
          <a:stretch>
            <a:fillRect/>
          </a:stretch>
        </p:blipFill>
        <p:spPr>
          <a:xfrm>
            <a:off x="5215050" y="4572000"/>
            <a:ext cx="439200" cy="439200"/>
          </a:xfrm>
        </p:spPr>
      </p:pic>
      <p:sp>
        <p:nvSpPr>
          <p:cNvPr id="27" name="Tijdelijke aanduiding voor tekst 26">
            <a:extLst>
              <a:ext uri="{FF2B5EF4-FFF2-40B4-BE49-F238E27FC236}">
                <a16:creationId xmlns:a16="http://schemas.microsoft.com/office/drawing/2014/main" id="{A9886B47-EB19-4F7C-B11C-AC77F7E0CB21}"/>
              </a:ext>
            </a:extLst>
          </p:cNvPr>
          <p:cNvSpPr>
            <a:spLocks noGrp="1"/>
          </p:cNvSpPr>
          <p:nvPr>
            <p:ph type="body" sz="quarter" idx="33"/>
          </p:nvPr>
        </p:nvSpPr>
        <p:spPr>
          <a:xfrm>
            <a:off x="5194351" y="4914901"/>
            <a:ext cx="1544816" cy="439199"/>
          </a:xfrm>
        </p:spPr>
        <p:txBody>
          <a:bodyPr rtlCol="0"/>
          <a:lstStyle/>
          <a:p>
            <a:pPr algn="ctr" rtl="0"/>
            <a:r>
              <a:rPr lang="nl-NL" sz="1400" dirty="0"/>
              <a:t>Totale uitstoot 2023</a:t>
            </a:r>
          </a:p>
        </p:txBody>
      </p:sp>
      <p:sp>
        <p:nvSpPr>
          <p:cNvPr id="28" name="Tijdelijke aanduiding voor tekst 27">
            <a:extLst>
              <a:ext uri="{FF2B5EF4-FFF2-40B4-BE49-F238E27FC236}">
                <a16:creationId xmlns:a16="http://schemas.microsoft.com/office/drawing/2014/main" id="{6386FE1D-5753-4826-9BC9-B63ACE83BD68}"/>
              </a:ext>
            </a:extLst>
          </p:cNvPr>
          <p:cNvSpPr>
            <a:spLocks noGrp="1"/>
          </p:cNvSpPr>
          <p:nvPr>
            <p:ph type="body" sz="quarter" idx="34"/>
          </p:nvPr>
        </p:nvSpPr>
        <p:spPr>
          <a:xfrm>
            <a:off x="5030662" y="5314596"/>
            <a:ext cx="1544816" cy="665517"/>
          </a:xfrm>
        </p:spPr>
        <p:txBody>
          <a:bodyPr rtlCol="0"/>
          <a:lstStyle/>
          <a:p>
            <a:pPr rtl="0"/>
            <a:r>
              <a:rPr lang="nl-NL" dirty="0">
                <a:solidFill>
                  <a:schemeClr val="bg2">
                    <a:lumMod val="50000"/>
                  </a:schemeClr>
                </a:solidFill>
              </a:rPr>
              <a:t>Voor scope 1 en 2 hebben we een totale uitstoot van 319,96 ton CO2. Dit staat ongeveer gelijk aan 40 huishoudens </a:t>
            </a:r>
            <a:r>
              <a:rPr lang="nl-NL">
                <a:solidFill>
                  <a:schemeClr val="bg2">
                    <a:lumMod val="50000"/>
                  </a:schemeClr>
                </a:solidFill>
              </a:rPr>
              <a:t>of 97 </a:t>
            </a:r>
            <a:r>
              <a:rPr lang="nl-NL" dirty="0">
                <a:solidFill>
                  <a:schemeClr val="bg2">
                    <a:lumMod val="50000"/>
                  </a:schemeClr>
                </a:solidFill>
              </a:rPr>
              <a:t>auto’s </a:t>
            </a:r>
          </a:p>
        </p:txBody>
      </p:sp>
      <p:sp>
        <p:nvSpPr>
          <p:cNvPr id="39" name="Tijdelijke aanduiding voor tekst 38">
            <a:extLst>
              <a:ext uri="{FF2B5EF4-FFF2-40B4-BE49-F238E27FC236}">
                <a16:creationId xmlns:a16="http://schemas.microsoft.com/office/drawing/2014/main" id="{594741B7-D929-4272-B25B-81E711AF29AA}"/>
              </a:ext>
            </a:extLst>
          </p:cNvPr>
          <p:cNvSpPr>
            <a:spLocks noGrp="1"/>
          </p:cNvSpPr>
          <p:nvPr>
            <p:ph type="body" sz="quarter" idx="45"/>
          </p:nvPr>
        </p:nvSpPr>
        <p:spPr>
          <a:xfrm>
            <a:off x="193964" y="5532268"/>
            <a:ext cx="1497738" cy="304102"/>
          </a:xfrm>
        </p:spPr>
        <p:txBody>
          <a:bodyPr rtlCol="0"/>
          <a:lstStyle/>
          <a:p>
            <a:pPr algn="l" rtl="0"/>
            <a:r>
              <a:rPr lang="nl-NL" dirty="0"/>
              <a:t>Help ons!</a:t>
            </a:r>
          </a:p>
        </p:txBody>
      </p:sp>
      <p:sp>
        <p:nvSpPr>
          <p:cNvPr id="40" name="Tijdelijke aanduiding voor tekst 39">
            <a:extLst>
              <a:ext uri="{FF2B5EF4-FFF2-40B4-BE49-F238E27FC236}">
                <a16:creationId xmlns:a16="http://schemas.microsoft.com/office/drawing/2014/main" id="{BD0AFB30-1FB2-418E-B2D2-297AA3CD453D}"/>
              </a:ext>
            </a:extLst>
          </p:cNvPr>
          <p:cNvSpPr>
            <a:spLocks noGrp="1"/>
          </p:cNvSpPr>
          <p:nvPr>
            <p:ph type="body" sz="quarter" idx="46"/>
          </p:nvPr>
        </p:nvSpPr>
        <p:spPr>
          <a:xfrm>
            <a:off x="48491" y="5836379"/>
            <a:ext cx="1927143" cy="638087"/>
          </a:xfrm>
        </p:spPr>
        <p:txBody>
          <a:bodyPr rtlCol="0"/>
          <a:lstStyle/>
          <a:p>
            <a:pPr algn="l" rtl="0"/>
            <a:r>
              <a:rPr lang="nl-NL" dirty="0">
                <a:solidFill>
                  <a:schemeClr val="bg2">
                    <a:lumMod val="50000"/>
                  </a:schemeClr>
                </a:solidFill>
              </a:rPr>
              <a:t>Heb jij goede ideeën om ons op weg te helpen? We horen je graag! </a:t>
            </a:r>
          </a:p>
          <a:p>
            <a:pPr algn="l" rtl="0"/>
            <a:r>
              <a:rPr lang="nl-NL" dirty="0">
                <a:solidFill>
                  <a:schemeClr val="bg2">
                    <a:lumMod val="50000"/>
                  </a:schemeClr>
                </a:solidFill>
              </a:rPr>
              <a:t>Deel je duurzame ideeën loop bij ons binnen of mail naar: (email co2 manager)</a:t>
            </a:r>
          </a:p>
        </p:txBody>
      </p:sp>
      <p:sp>
        <p:nvSpPr>
          <p:cNvPr id="29" name="Tijdelijke aanduiding voor tekst 28">
            <a:extLst>
              <a:ext uri="{FF2B5EF4-FFF2-40B4-BE49-F238E27FC236}">
                <a16:creationId xmlns:a16="http://schemas.microsoft.com/office/drawing/2014/main" id="{908F6B36-65A4-4364-B129-AEC7505F2F32}"/>
              </a:ext>
            </a:extLst>
          </p:cNvPr>
          <p:cNvSpPr>
            <a:spLocks noGrp="1"/>
          </p:cNvSpPr>
          <p:nvPr>
            <p:ph type="body" sz="quarter" idx="35"/>
          </p:nvPr>
        </p:nvSpPr>
        <p:spPr>
          <a:xfrm>
            <a:off x="5167711" y="6239394"/>
            <a:ext cx="1337714" cy="304102"/>
          </a:xfrm>
        </p:spPr>
        <p:txBody>
          <a:bodyPr rtlCol="0"/>
          <a:lstStyle/>
          <a:p>
            <a:pPr algn="ctr" rtl="0"/>
            <a:r>
              <a:rPr lang="nl-NL" sz="1200" dirty="0"/>
              <a:t>Voortgang scope 2</a:t>
            </a:r>
          </a:p>
        </p:txBody>
      </p:sp>
      <p:sp>
        <p:nvSpPr>
          <p:cNvPr id="30" name="Tijdelijke aanduiding voor tekst 29">
            <a:extLst>
              <a:ext uri="{FF2B5EF4-FFF2-40B4-BE49-F238E27FC236}">
                <a16:creationId xmlns:a16="http://schemas.microsoft.com/office/drawing/2014/main" id="{8CEC195C-526B-4BFC-8648-6508872A1CD1}"/>
              </a:ext>
            </a:extLst>
          </p:cNvPr>
          <p:cNvSpPr>
            <a:spLocks noGrp="1"/>
          </p:cNvSpPr>
          <p:nvPr>
            <p:ph type="body" sz="quarter" idx="36"/>
          </p:nvPr>
        </p:nvSpPr>
        <p:spPr>
          <a:xfrm>
            <a:off x="5170254" y="6653370"/>
            <a:ext cx="1407768" cy="488484"/>
          </a:xfrm>
        </p:spPr>
        <p:txBody>
          <a:bodyPr rtlCol="0"/>
          <a:lstStyle/>
          <a:p>
            <a:pPr rtl="0"/>
            <a:r>
              <a:rPr lang="nl-NL" sz="1100" dirty="0">
                <a:solidFill>
                  <a:schemeClr val="bg2">
                    <a:lumMod val="50000"/>
                  </a:schemeClr>
                </a:solidFill>
              </a:rPr>
              <a:t>16% gereduceerd!</a:t>
            </a:r>
          </a:p>
          <a:p>
            <a:pPr rtl="0"/>
            <a:endParaRPr lang="nl-NL" dirty="0">
              <a:solidFill>
                <a:schemeClr val="bg2">
                  <a:lumMod val="50000"/>
                </a:schemeClr>
              </a:solidFill>
            </a:endParaRPr>
          </a:p>
        </p:txBody>
      </p:sp>
      <p:sp>
        <p:nvSpPr>
          <p:cNvPr id="41" name="Tijdelijke aanduiding voor tekst 40">
            <a:extLst>
              <a:ext uri="{FF2B5EF4-FFF2-40B4-BE49-F238E27FC236}">
                <a16:creationId xmlns:a16="http://schemas.microsoft.com/office/drawing/2014/main" id="{6674B59E-A624-46A5-B17E-CFD4EB391B16}"/>
              </a:ext>
            </a:extLst>
          </p:cNvPr>
          <p:cNvSpPr>
            <a:spLocks noGrp="1"/>
          </p:cNvSpPr>
          <p:nvPr>
            <p:ph type="body" sz="quarter" idx="47"/>
          </p:nvPr>
        </p:nvSpPr>
        <p:spPr>
          <a:xfrm>
            <a:off x="494608" y="6984664"/>
            <a:ext cx="1127906" cy="354012"/>
          </a:xfrm>
        </p:spPr>
        <p:txBody>
          <a:bodyPr rtlCol="0"/>
          <a:lstStyle/>
          <a:p>
            <a:pPr algn="ctr" rtl="0"/>
            <a:r>
              <a:rPr lang="nl-NL" sz="1200" dirty="0"/>
              <a:t>Voortgang scope 1</a:t>
            </a:r>
          </a:p>
        </p:txBody>
      </p:sp>
      <p:sp>
        <p:nvSpPr>
          <p:cNvPr id="42" name="Tijdelijke aanduiding voor tekst 41">
            <a:extLst>
              <a:ext uri="{FF2B5EF4-FFF2-40B4-BE49-F238E27FC236}">
                <a16:creationId xmlns:a16="http://schemas.microsoft.com/office/drawing/2014/main" id="{E6F0FC76-2379-43FD-ADED-5BE2CCDC59E1}"/>
              </a:ext>
            </a:extLst>
          </p:cNvPr>
          <p:cNvSpPr>
            <a:spLocks noGrp="1"/>
          </p:cNvSpPr>
          <p:nvPr>
            <p:ph type="body" sz="quarter" idx="48"/>
          </p:nvPr>
        </p:nvSpPr>
        <p:spPr>
          <a:xfrm>
            <a:off x="70635" y="7805110"/>
            <a:ext cx="2469885" cy="635902"/>
          </a:xfrm>
        </p:spPr>
        <p:txBody>
          <a:bodyPr rtlCol="0"/>
          <a:lstStyle/>
          <a:p>
            <a:pPr rtl="0"/>
            <a:r>
              <a:rPr lang="nl-NL" sz="1200" dirty="0">
                <a:solidFill>
                  <a:schemeClr val="bg2">
                    <a:lumMod val="50000"/>
                  </a:schemeClr>
                </a:solidFill>
              </a:rPr>
              <a:t>Onze scope 3 uitstoot over 2023:</a:t>
            </a:r>
          </a:p>
        </p:txBody>
      </p:sp>
      <p:pic>
        <p:nvPicPr>
          <p:cNvPr id="117" name="Tijdelijke aanduiding voor afbeelding 116" descr="Pictogram voor controlelijst">
            <a:extLst>
              <a:ext uri="{FF2B5EF4-FFF2-40B4-BE49-F238E27FC236}">
                <a16:creationId xmlns:a16="http://schemas.microsoft.com/office/drawing/2014/main" id="{4186EB7D-097D-48C1-9516-9BF372F0B804}"/>
              </a:ext>
            </a:extLst>
          </p:cNvPr>
          <p:cNvPicPr>
            <a:picLocks noGrp="1" noChangeAspect="1"/>
          </p:cNvPicPr>
          <p:nvPr>
            <p:ph type="pic" sz="quarter" idx="28"/>
          </p:nvPr>
        </p:nvPicPr>
        <p:blipFill>
          <a:blip r:embed="rId11">
            <a:extLst>
              <a:ext uri="{96DAC541-7B7A-43D3-8B79-37D633B846F1}">
                <asvg:svgBlip xmlns:asvg="http://schemas.microsoft.com/office/drawing/2016/SVG/main" r:embed="rId12"/>
              </a:ext>
            </a:extLst>
          </a:blip>
          <a:srcRect/>
          <a:stretch>
            <a:fillRect/>
          </a:stretch>
        </p:blipFill>
        <p:spPr/>
      </p:pic>
      <p:pic>
        <p:nvPicPr>
          <p:cNvPr id="171" name="Tijdelijke aanduiding voor afbeelding 170" descr="Pictogram voor controlelijst">
            <a:extLst>
              <a:ext uri="{FF2B5EF4-FFF2-40B4-BE49-F238E27FC236}">
                <a16:creationId xmlns:a16="http://schemas.microsoft.com/office/drawing/2014/main" id="{67E3E39F-66D0-4F49-A651-D2A9E3FE26AD}"/>
              </a:ext>
            </a:extLst>
          </p:cNvPr>
          <p:cNvPicPr>
            <a:picLocks noGrp="1" noChangeAspect="1"/>
          </p:cNvPicPr>
          <p:nvPr>
            <p:ph type="pic" sz="quarter" idx="59"/>
          </p:nvPr>
        </p:nvPicPr>
        <p:blipFill>
          <a:blip r:embed="rId13">
            <a:extLst>
              <a:ext uri="{96DAC541-7B7A-43D3-8B79-37D633B846F1}">
                <asvg:svgBlip xmlns:asvg="http://schemas.microsoft.com/office/drawing/2016/SVG/main" r:embed="rId14"/>
              </a:ext>
            </a:extLst>
          </a:blip>
          <a:srcRect t="180" b="180"/>
          <a:stretch>
            <a:fillRect/>
          </a:stretch>
        </p:blipFill>
        <p:spPr/>
      </p:pic>
      <p:sp>
        <p:nvSpPr>
          <p:cNvPr id="31" name="Tijdelijke aanduiding voor tekst 30">
            <a:extLst>
              <a:ext uri="{FF2B5EF4-FFF2-40B4-BE49-F238E27FC236}">
                <a16:creationId xmlns:a16="http://schemas.microsoft.com/office/drawing/2014/main" id="{50ACADB9-C1A2-43B7-AD69-4E7B9A980FD2}"/>
              </a:ext>
            </a:extLst>
          </p:cNvPr>
          <p:cNvSpPr>
            <a:spLocks noGrp="1"/>
          </p:cNvSpPr>
          <p:nvPr>
            <p:ph type="body" sz="quarter" idx="37"/>
          </p:nvPr>
        </p:nvSpPr>
        <p:spPr>
          <a:xfrm>
            <a:off x="5167710" y="7687306"/>
            <a:ext cx="1406356" cy="439200"/>
          </a:xfrm>
        </p:spPr>
        <p:txBody>
          <a:bodyPr rtlCol="0"/>
          <a:lstStyle/>
          <a:p>
            <a:pPr algn="ctr" rtl="0"/>
            <a:r>
              <a:rPr lang="nl-NL" sz="1400" dirty="0"/>
              <a:t>Ons basis jaar 2022</a:t>
            </a:r>
          </a:p>
        </p:txBody>
      </p:sp>
      <p:sp>
        <p:nvSpPr>
          <p:cNvPr id="32" name="Tijdelijke aanduiding voor tekst 31">
            <a:extLst>
              <a:ext uri="{FF2B5EF4-FFF2-40B4-BE49-F238E27FC236}">
                <a16:creationId xmlns:a16="http://schemas.microsoft.com/office/drawing/2014/main" id="{014ADAF4-D76A-486A-BD20-92251BFE5E00}"/>
              </a:ext>
            </a:extLst>
          </p:cNvPr>
          <p:cNvSpPr>
            <a:spLocks noGrp="1"/>
          </p:cNvSpPr>
          <p:nvPr>
            <p:ph type="body" sz="quarter" idx="38"/>
          </p:nvPr>
        </p:nvSpPr>
        <p:spPr>
          <a:xfrm>
            <a:off x="4838121" y="8110766"/>
            <a:ext cx="1943678" cy="720000"/>
          </a:xfrm>
        </p:spPr>
        <p:txBody>
          <a:bodyPr rtlCol="0"/>
          <a:lstStyle/>
          <a:p>
            <a:pPr marL="171450" indent="-171450" rtl="0">
              <a:buFont typeface="Wingdings" panose="05000000000000000000" pitchFamily="2" charset="2"/>
              <a:buChar char="v"/>
            </a:pPr>
            <a:r>
              <a:rPr lang="nl-NL" dirty="0">
                <a:solidFill>
                  <a:schemeClr val="bg2">
                    <a:lumMod val="50000"/>
                  </a:schemeClr>
                </a:solidFill>
              </a:rPr>
              <a:t>Doel Scope 1: 15% reductie in 2027 ten opzichte van 2022</a:t>
            </a:r>
          </a:p>
          <a:p>
            <a:pPr marL="171450" indent="-171450" rtl="0">
              <a:buFont typeface="Wingdings" panose="05000000000000000000" pitchFamily="2" charset="2"/>
              <a:buChar char="v"/>
            </a:pPr>
            <a:r>
              <a:rPr lang="nl-NL" dirty="0">
                <a:solidFill>
                  <a:schemeClr val="bg2">
                    <a:lumMod val="50000"/>
                  </a:schemeClr>
                </a:solidFill>
              </a:rPr>
              <a:t>Doel Scope 2 + Business Travel: 10% Energie-reductie in 2027 ten opzichte van 2022</a:t>
            </a:r>
          </a:p>
        </p:txBody>
      </p:sp>
      <p:sp>
        <p:nvSpPr>
          <p:cNvPr id="43" name="Tijdelijke aanduiding voor tekst 42">
            <a:extLst>
              <a:ext uri="{FF2B5EF4-FFF2-40B4-BE49-F238E27FC236}">
                <a16:creationId xmlns:a16="http://schemas.microsoft.com/office/drawing/2014/main" id="{A19BCCFF-7856-405D-A016-546DEFEC991D}"/>
              </a:ext>
            </a:extLst>
          </p:cNvPr>
          <p:cNvSpPr>
            <a:spLocks noGrp="1"/>
          </p:cNvSpPr>
          <p:nvPr>
            <p:ph type="body" sz="quarter" idx="49"/>
          </p:nvPr>
        </p:nvSpPr>
        <p:spPr>
          <a:xfrm>
            <a:off x="348073" y="8444666"/>
            <a:ext cx="1605418" cy="512721"/>
          </a:xfrm>
        </p:spPr>
        <p:txBody>
          <a:bodyPr rtlCol="0"/>
          <a:lstStyle/>
          <a:p>
            <a:pPr rtl="0"/>
            <a:r>
              <a:rPr lang="nl-NL" sz="1200" dirty="0"/>
              <a:t>Versie:  2023 totaal</a:t>
            </a:r>
          </a:p>
          <a:p>
            <a:pPr rtl="0"/>
            <a:r>
              <a:rPr lang="nl-NL" sz="1200" dirty="0"/>
              <a:t>Datum: 19-03-2024</a:t>
            </a:r>
          </a:p>
          <a:p>
            <a:pPr rtl="0"/>
            <a:endParaRPr lang="nl-NL" sz="1200" dirty="0"/>
          </a:p>
        </p:txBody>
      </p:sp>
      <p:pic>
        <p:nvPicPr>
          <p:cNvPr id="4" name="Tijdelijke aanduiding voor afbeelding 132" descr="Pictogram voor grafieken">
            <a:extLst>
              <a:ext uri="{FF2B5EF4-FFF2-40B4-BE49-F238E27FC236}">
                <a16:creationId xmlns:a16="http://schemas.microsoft.com/office/drawing/2014/main" id="{2F5FBA36-EA35-0DF2-65B2-F1688FB284A6}"/>
              </a:ext>
            </a:extLst>
          </p:cNvPr>
          <p:cNvPicPr>
            <a:picLocks noGrp="1" noChangeAspect="1"/>
          </p:cNvPicPr>
          <p:nvPr>
            <p:ph type="pic" sz="quarter" idx="27"/>
          </p:nvPr>
        </p:nvPicPr>
        <p:blipFill>
          <a:blip r:embed="rId15">
            <a:extLst>
              <a:ext uri="{96DAC541-7B7A-43D3-8B79-37D633B846F1}">
                <asvg:svgBlip xmlns:asvg="http://schemas.microsoft.com/office/drawing/2016/SVG/main" r:embed="rId16"/>
              </a:ext>
            </a:extLst>
          </a:blip>
          <a:srcRect l="97" r="97"/>
          <a:stretch>
            <a:fillRect/>
          </a:stretch>
        </p:blipFill>
        <p:spPr>
          <a:xfrm>
            <a:off x="2425700" y="6708775"/>
            <a:ext cx="812800" cy="814388"/>
          </a:xfrm>
        </p:spPr>
      </p:pic>
      <p:pic>
        <p:nvPicPr>
          <p:cNvPr id="8" name="Tijdelijke aanduiding voor afbeelding 132" descr="Pictogram voor grafieken">
            <a:extLst>
              <a:ext uri="{FF2B5EF4-FFF2-40B4-BE49-F238E27FC236}">
                <a16:creationId xmlns:a16="http://schemas.microsoft.com/office/drawing/2014/main" id="{5E524B2A-04DA-3785-2FF9-27E275F056C0}"/>
              </a:ext>
            </a:extLst>
          </p:cNvPr>
          <p:cNvPicPr>
            <a:picLocks noGrp="1" noChangeAspect="1"/>
          </p:cNvPicPr>
          <p:nvPr>
            <p:ph type="pic" sz="quarter" idx="26"/>
          </p:nvPr>
        </p:nvPicPr>
        <p:blipFill>
          <a:blip r:embed="rId15">
            <a:extLst>
              <a:ext uri="{96DAC541-7B7A-43D3-8B79-37D633B846F1}">
                <asvg:svgBlip xmlns:asvg="http://schemas.microsoft.com/office/drawing/2016/SVG/main" r:embed="rId16"/>
              </a:ext>
            </a:extLst>
          </a:blip>
          <a:srcRect/>
          <a:stretch>
            <a:fillRect/>
          </a:stretch>
        </p:blipFill>
        <p:spPr>
          <a:xfrm>
            <a:off x="3632200" y="5980113"/>
            <a:ext cx="812800" cy="812800"/>
          </a:xfrm>
        </p:spPr>
      </p:pic>
      <p:pic>
        <p:nvPicPr>
          <p:cNvPr id="11" name="Tijdelijke aanduiding voor afbeelding 182" descr="Pictogram voor grafieken">
            <a:extLst>
              <a:ext uri="{FF2B5EF4-FFF2-40B4-BE49-F238E27FC236}">
                <a16:creationId xmlns:a16="http://schemas.microsoft.com/office/drawing/2014/main" id="{8D05E0C1-2439-7ADB-405D-0B2CEBEB6C67}"/>
              </a:ext>
            </a:extLst>
          </p:cNvPr>
          <p:cNvPicPr>
            <a:picLocks noGrp="1" noChangeAspect="1"/>
          </p:cNvPicPr>
          <p:nvPr>
            <p:ph type="pic" sz="quarter" idx="54"/>
          </p:nvPr>
        </p:nvPicPr>
        <p:blipFill>
          <a:blip r:embed="rId17">
            <a:extLst>
              <a:ext uri="{96DAC541-7B7A-43D3-8B79-37D633B846F1}">
                <asvg:svgBlip xmlns:asvg="http://schemas.microsoft.com/office/drawing/2016/SVG/main" r:embed="rId18"/>
              </a:ext>
            </a:extLst>
          </a:blip>
          <a:srcRect/>
          <a:stretch>
            <a:fillRect/>
          </a:stretch>
        </p:blipFill>
        <p:spPr>
          <a:xfrm>
            <a:off x="1255713" y="6550025"/>
            <a:ext cx="439737" cy="439738"/>
          </a:xfrm>
        </p:spPr>
      </p:pic>
      <p:pic>
        <p:nvPicPr>
          <p:cNvPr id="15" name="Tijdelijke aanduiding voor afbeelding 182" descr="Pictogram voor grafieken">
            <a:extLst>
              <a:ext uri="{FF2B5EF4-FFF2-40B4-BE49-F238E27FC236}">
                <a16:creationId xmlns:a16="http://schemas.microsoft.com/office/drawing/2014/main" id="{D7563FE5-473B-79FC-F14B-57F7D2A79B54}"/>
              </a:ext>
            </a:extLst>
          </p:cNvPr>
          <p:cNvPicPr>
            <a:picLocks noGrp="1" noChangeAspect="1"/>
          </p:cNvPicPr>
          <p:nvPr>
            <p:ph type="pic" sz="quarter" idx="58"/>
          </p:nvPr>
        </p:nvPicPr>
        <p:blipFill>
          <a:blip r:embed="rId17">
            <a:extLst>
              <a:ext uri="{96DAC541-7B7A-43D3-8B79-37D633B846F1}">
                <asvg:svgBlip xmlns:asvg="http://schemas.microsoft.com/office/drawing/2016/SVG/main" r:embed="rId18"/>
              </a:ext>
            </a:extLst>
          </a:blip>
          <a:srcRect/>
          <a:stretch>
            <a:fillRect/>
          </a:stretch>
        </p:blipFill>
        <p:spPr>
          <a:xfrm>
            <a:off x="5194351" y="5876768"/>
            <a:ext cx="439737" cy="439737"/>
          </a:xfrm>
        </p:spPr>
      </p:pic>
      <p:pic>
        <p:nvPicPr>
          <p:cNvPr id="21" name="Tijdelijke aanduiding voor afbeelding 20" descr="Afbeelding met tekenfilm, speelgoed, clipart&#10;&#10;Automatisch gegenereerde beschrijving">
            <a:extLst>
              <a:ext uri="{FF2B5EF4-FFF2-40B4-BE49-F238E27FC236}">
                <a16:creationId xmlns:a16="http://schemas.microsoft.com/office/drawing/2014/main" id="{9349CD00-78D2-2A59-0FC2-6EE9185C72FD}"/>
              </a:ext>
            </a:extLst>
          </p:cNvPr>
          <p:cNvPicPr>
            <a:picLocks noGrp="1" noChangeAspect="1"/>
          </p:cNvPicPr>
          <p:nvPr>
            <p:ph type="pic" sz="quarter" idx="25"/>
          </p:nvPr>
        </p:nvPicPr>
        <p:blipFill>
          <a:blip r:embed="rId19"/>
          <a:srcRect t="8069" b="8069"/>
          <a:stretch>
            <a:fillRect/>
          </a:stretch>
        </p:blipFill>
        <p:spPr>
          <a:xfrm>
            <a:off x="2418049" y="5256733"/>
            <a:ext cx="813600" cy="813600"/>
          </a:xfrm>
        </p:spPr>
      </p:pic>
      <p:pic>
        <p:nvPicPr>
          <p:cNvPr id="46" name="Tijdelijke aanduiding voor afbeelding 45" descr="Afbeelding met logo, clipart, Graphics&#10;&#10;Automatisch gegenereerde beschrijving">
            <a:extLst>
              <a:ext uri="{FF2B5EF4-FFF2-40B4-BE49-F238E27FC236}">
                <a16:creationId xmlns:a16="http://schemas.microsoft.com/office/drawing/2014/main" id="{440C633F-236A-3F63-CE7E-3181BE4A6988}"/>
              </a:ext>
            </a:extLst>
          </p:cNvPr>
          <p:cNvPicPr>
            <a:picLocks noGrp="1" noChangeAspect="1"/>
          </p:cNvPicPr>
          <p:nvPr>
            <p:ph type="pic" sz="quarter" idx="23"/>
          </p:nvPr>
        </p:nvPicPr>
        <p:blipFill>
          <a:blip r:embed="rId20"/>
          <a:srcRect l="167" r="167"/>
          <a:stretch>
            <a:fillRect/>
          </a:stretch>
        </p:blipFill>
        <p:spPr/>
      </p:pic>
      <p:pic>
        <p:nvPicPr>
          <p:cNvPr id="51" name="Tijdelijke aanduiding voor afbeelding 50" descr="Afbeelding met logo, clipart, Graphics&#10;&#10;Automatisch gegenereerde beschrijving">
            <a:extLst>
              <a:ext uri="{FF2B5EF4-FFF2-40B4-BE49-F238E27FC236}">
                <a16:creationId xmlns:a16="http://schemas.microsoft.com/office/drawing/2014/main" id="{DACAB8F9-DF7C-FCDF-116C-6C08C3DBD6EF}"/>
              </a:ext>
            </a:extLst>
          </p:cNvPr>
          <p:cNvPicPr>
            <a:picLocks noGrp="1" noChangeAspect="1"/>
          </p:cNvPicPr>
          <p:nvPr>
            <p:ph type="pic" sz="quarter" idx="52"/>
          </p:nvPr>
        </p:nvPicPr>
        <p:blipFill>
          <a:blip r:embed="rId20">
            <a:alphaModFix amt="70000"/>
          </a:blip>
          <a:srcRect l="167" r="167"/>
          <a:stretch>
            <a:fillRect/>
          </a:stretch>
        </p:blipFill>
        <p:spPr>
          <a:effectLst>
            <a:softEdge rad="63500"/>
          </a:effectLst>
        </p:spPr>
      </p:pic>
      <p:pic>
        <p:nvPicPr>
          <p:cNvPr id="56" name="Tijdelijke aanduiding voor afbeelding 55" descr="Afbeelding met tekenfilm, speelgoed, clipart&#10;&#10;Automatisch gegenereerde beschrijving">
            <a:extLst>
              <a:ext uri="{FF2B5EF4-FFF2-40B4-BE49-F238E27FC236}">
                <a16:creationId xmlns:a16="http://schemas.microsoft.com/office/drawing/2014/main" id="{3A973956-8C1D-A1CE-273F-4B35289A6F47}"/>
              </a:ext>
            </a:extLst>
          </p:cNvPr>
          <p:cNvPicPr>
            <a:picLocks noGrp="1" noChangeAspect="1"/>
          </p:cNvPicPr>
          <p:nvPr>
            <p:ph type="pic" sz="quarter" idx="53"/>
          </p:nvPr>
        </p:nvPicPr>
        <p:blipFill>
          <a:blip r:embed="rId19">
            <a:alphaModFix amt="85000"/>
          </a:blip>
          <a:srcRect t="8220" b="8220"/>
          <a:stretch>
            <a:fillRect/>
          </a:stretch>
        </p:blipFill>
        <p:spPr>
          <a:effectLst>
            <a:softEdge rad="63500"/>
          </a:effectLst>
        </p:spPr>
      </p:pic>
      <p:pic>
        <p:nvPicPr>
          <p:cNvPr id="64" name="Tijdelijke aanduiding voor afbeelding 63" descr="Afbeelding met Graphics, grafische vormgeving, Lettertype, logo&#10;&#10;Automatisch gegenereerde beschrijving">
            <a:extLst>
              <a:ext uri="{FF2B5EF4-FFF2-40B4-BE49-F238E27FC236}">
                <a16:creationId xmlns:a16="http://schemas.microsoft.com/office/drawing/2014/main" id="{C05E6DFB-13A0-780E-E943-2B6FD883BB2F}"/>
              </a:ext>
            </a:extLst>
          </p:cNvPr>
          <p:cNvPicPr>
            <a:picLocks noGrp="1" noChangeAspect="1"/>
          </p:cNvPicPr>
          <p:nvPr>
            <p:ph type="pic" sz="quarter" idx="11"/>
          </p:nvPr>
        </p:nvPicPr>
        <p:blipFill rotWithShape="1">
          <a:blip r:embed="rId21"/>
          <a:srcRect l="-6500" t="-20625" r="-6500" b="-20625"/>
          <a:stretch/>
        </p:blipFill>
        <p:spPr>
          <a:xfrm>
            <a:off x="3631876" y="1640216"/>
            <a:ext cx="813600" cy="813600"/>
          </a:xfrm>
        </p:spPr>
      </p:pic>
      <p:pic>
        <p:nvPicPr>
          <p:cNvPr id="68" name="Tijdelijke aanduiding voor afbeelding 67" descr="Afbeelding met Graphics, grafische vormgeving, Lettertype, logo&#10;&#10;Automatisch gegenereerde beschrijving">
            <a:extLst>
              <a:ext uri="{FF2B5EF4-FFF2-40B4-BE49-F238E27FC236}">
                <a16:creationId xmlns:a16="http://schemas.microsoft.com/office/drawing/2014/main" id="{78ED48E9-DF56-3554-7777-A2C18B2A2250}"/>
              </a:ext>
            </a:extLst>
          </p:cNvPr>
          <p:cNvPicPr>
            <a:picLocks noGrp="1" noChangeAspect="1"/>
          </p:cNvPicPr>
          <p:nvPr>
            <p:ph type="pic" sz="quarter" idx="55"/>
          </p:nvPr>
        </p:nvPicPr>
        <p:blipFill rotWithShape="1">
          <a:blip r:embed="rId21"/>
          <a:srcRect l="-833" t="-17778" r="-833" b="-17778"/>
          <a:stretch/>
        </p:blipFill>
        <p:spPr>
          <a:xfrm>
            <a:off x="5170254" y="1466154"/>
            <a:ext cx="439200" cy="439200"/>
          </a:xfrm>
          <a:effectLst>
            <a:softEdge rad="31750"/>
          </a:effectLst>
        </p:spPr>
      </p:pic>
      <p:pic>
        <p:nvPicPr>
          <p:cNvPr id="76" name="Tijdelijke aanduiding voor afbeelding 75" descr="Afbeelding met hand, persoon, bol, vasthouden&#10;&#10;Automatisch gegenereerde beschrijving">
            <a:extLst>
              <a:ext uri="{FF2B5EF4-FFF2-40B4-BE49-F238E27FC236}">
                <a16:creationId xmlns:a16="http://schemas.microsoft.com/office/drawing/2014/main" id="{DDA7C723-EE87-0DA0-EA35-32630B37A2B8}"/>
              </a:ext>
            </a:extLst>
          </p:cNvPr>
          <p:cNvPicPr>
            <a:picLocks noGrp="1" noChangeAspect="1"/>
          </p:cNvPicPr>
          <p:nvPr>
            <p:ph type="pic" sz="quarter" idx="20"/>
          </p:nvPr>
        </p:nvPicPr>
        <p:blipFill>
          <a:blip r:embed="rId22"/>
          <a:srcRect l="22000" r="22000"/>
          <a:stretch>
            <a:fillRect/>
          </a:stretch>
        </p:blipFill>
        <p:spPr/>
      </p:pic>
      <p:pic>
        <p:nvPicPr>
          <p:cNvPr id="80" name="Tijdelijke aanduiding voor afbeelding 79" descr="Afbeelding met hand, persoon, bol, vasthouden&#10;&#10;Automatisch gegenereerde beschrijving">
            <a:extLst>
              <a:ext uri="{FF2B5EF4-FFF2-40B4-BE49-F238E27FC236}">
                <a16:creationId xmlns:a16="http://schemas.microsoft.com/office/drawing/2014/main" id="{D24059F6-7153-4AFD-E916-758806FBB73D}"/>
              </a:ext>
            </a:extLst>
          </p:cNvPr>
          <p:cNvPicPr>
            <a:picLocks noGrp="1" noChangeAspect="1"/>
          </p:cNvPicPr>
          <p:nvPr>
            <p:ph type="pic" sz="quarter" idx="50"/>
          </p:nvPr>
        </p:nvPicPr>
        <p:blipFill>
          <a:blip r:embed="rId22"/>
          <a:srcRect l="22000" r="22000"/>
          <a:stretch>
            <a:fillRect/>
          </a:stretch>
        </p:blipFill>
        <p:spPr>
          <a:effectLst>
            <a:softEdge rad="63500"/>
          </a:effectLst>
        </p:spPr>
      </p:pic>
      <p:pic>
        <p:nvPicPr>
          <p:cNvPr id="82" name="Afbeelding 81" descr="Afbeelding met voertuig, wiel, Landvoertuig, band&#10;&#10;Automatisch gegenereerde beschrijving">
            <a:extLst>
              <a:ext uri="{FF2B5EF4-FFF2-40B4-BE49-F238E27FC236}">
                <a16:creationId xmlns:a16="http://schemas.microsoft.com/office/drawing/2014/main" id="{D3D9FDD3-BDE7-4CDA-DDB7-B27413DD87B0}"/>
              </a:ext>
            </a:extLst>
          </p:cNvPr>
          <p:cNvPicPr>
            <a:picLocks noChangeAspect="1"/>
          </p:cNvPicPr>
          <p:nvPr/>
        </p:nvPicPr>
        <p:blipFill>
          <a:blip r:embed="rId23">
            <a:alphaModFix amt="50000"/>
          </a:blip>
          <a:stretch>
            <a:fillRect/>
          </a:stretch>
        </p:blipFill>
        <p:spPr>
          <a:xfrm>
            <a:off x="2979177" y="8444666"/>
            <a:ext cx="899646" cy="720000"/>
          </a:xfrm>
          <a:prstGeom prst="rect">
            <a:avLst/>
          </a:prstGeom>
          <a:effectLst>
            <a:softEdge rad="31750"/>
          </a:effectLst>
        </p:spPr>
      </p:pic>
      <p:pic>
        <p:nvPicPr>
          <p:cNvPr id="87" name="Afbeelding 86" descr="Afbeelding met voertuig, wiel, band, Landvoertuig&#10;&#10;Automatisch gegenereerde beschrijving">
            <a:extLst>
              <a:ext uri="{FF2B5EF4-FFF2-40B4-BE49-F238E27FC236}">
                <a16:creationId xmlns:a16="http://schemas.microsoft.com/office/drawing/2014/main" id="{D63A2115-293B-E93F-DFD0-8E54A48EA0B0}"/>
              </a:ext>
            </a:extLst>
          </p:cNvPr>
          <p:cNvPicPr>
            <a:picLocks noChangeAspect="1"/>
          </p:cNvPicPr>
          <p:nvPr/>
        </p:nvPicPr>
        <p:blipFill>
          <a:blip r:embed="rId24">
            <a:alphaModFix amt="70000"/>
          </a:blip>
          <a:stretch>
            <a:fillRect/>
          </a:stretch>
        </p:blipFill>
        <p:spPr>
          <a:xfrm>
            <a:off x="2540520" y="4791482"/>
            <a:ext cx="583160" cy="252000"/>
          </a:xfrm>
          <a:prstGeom prst="rect">
            <a:avLst/>
          </a:prstGeom>
          <a:effectLst>
            <a:softEdge rad="12700"/>
          </a:effectLst>
        </p:spPr>
      </p:pic>
      <p:pic>
        <p:nvPicPr>
          <p:cNvPr id="93" name="Tijdelijke aanduiding voor afbeelding 88" descr="Pictogram van atoom">
            <a:extLst>
              <a:ext uri="{FF2B5EF4-FFF2-40B4-BE49-F238E27FC236}">
                <a16:creationId xmlns:a16="http://schemas.microsoft.com/office/drawing/2014/main" id="{E5E0874E-E57A-91E7-7A1F-C54C1BB17DE2}"/>
              </a:ext>
            </a:extLst>
          </p:cNvPr>
          <p:cNvPicPr>
            <a:picLocks noGrp="1" noChangeAspect="1"/>
          </p:cNvPicPr>
          <p:nvPr>
            <p:ph type="pic" sz="quarter" idx="21"/>
          </p:nvPr>
        </p:nvPicPr>
        <p:blipFill>
          <a:blip r:embed="rId3">
            <a:extLst>
              <a:ext uri="{96DAC541-7B7A-43D3-8B79-37D633B846F1}">
                <asvg:svgBlip xmlns:asvg="http://schemas.microsoft.com/office/drawing/2016/SVG/main" r:embed="rId4"/>
              </a:ext>
            </a:extLst>
          </a:blip>
          <a:srcRect l="97" r="97"/>
          <a:stretch>
            <a:fillRect/>
          </a:stretch>
        </p:blipFill>
        <p:spPr>
          <a:xfrm>
            <a:off x="2425700" y="2387600"/>
            <a:ext cx="812800" cy="814388"/>
          </a:xfrm>
        </p:spPr>
      </p:pic>
      <p:pic>
        <p:nvPicPr>
          <p:cNvPr id="97" name="Tijdelijke aanduiding voor afbeelding 160" descr="Pictogram van atoom">
            <a:extLst>
              <a:ext uri="{FF2B5EF4-FFF2-40B4-BE49-F238E27FC236}">
                <a16:creationId xmlns:a16="http://schemas.microsoft.com/office/drawing/2014/main" id="{D0C32800-7548-0194-D964-130D5012DBED}"/>
              </a:ext>
            </a:extLst>
          </p:cNvPr>
          <p:cNvPicPr>
            <a:picLocks noGrp="1" noChangeAspect="1"/>
          </p:cNvPicPr>
          <p:nvPr>
            <p:ph type="pic" sz="quarter" idx="51"/>
          </p:nvPr>
        </p:nvPicPr>
        <p:blipFill>
          <a:blip r:embed="rId5">
            <a:extLst>
              <a:ext uri="{96DAC541-7B7A-43D3-8B79-37D633B846F1}">
                <asvg:svgBlip xmlns:asvg="http://schemas.microsoft.com/office/drawing/2016/SVG/main" r:embed="rId6"/>
              </a:ext>
            </a:extLst>
          </a:blip>
          <a:srcRect t="180" b="180"/>
          <a:stretch>
            <a:fillRect/>
          </a:stretch>
        </p:blipFill>
        <p:spPr>
          <a:xfrm>
            <a:off x="1255713" y="2214563"/>
            <a:ext cx="439737" cy="438150"/>
          </a:xfrm>
        </p:spPr>
      </p:pic>
      <p:pic>
        <p:nvPicPr>
          <p:cNvPr id="2" name="Afbeelding 1" descr="Afbeelding met voertuig, wiel, band, Landvoertuig&#10;&#10;Automatisch gegenereerde beschrijving">
            <a:extLst>
              <a:ext uri="{FF2B5EF4-FFF2-40B4-BE49-F238E27FC236}">
                <a16:creationId xmlns:a16="http://schemas.microsoft.com/office/drawing/2014/main" id="{CA8275A8-4F3A-3FE6-982C-059D4B814863}"/>
              </a:ext>
            </a:extLst>
          </p:cNvPr>
          <p:cNvPicPr>
            <a:picLocks noChangeAspect="1"/>
          </p:cNvPicPr>
          <p:nvPr/>
        </p:nvPicPr>
        <p:blipFill>
          <a:blip r:embed="rId24">
            <a:alphaModFix amt="70000"/>
          </a:blip>
          <a:stretch>
            <a:fillRect/>
          </a:stretch>
        </p:blipFill>
        <p:spPr>
          <a:xfrm>
            <a:off x="3727505" y="2651756"/>
            <a:ext cx="583160" cy="252000"/>
          </a:xfrm>
          <a:prstGeom prst="rect">
            <a:avLst/>
          </a:prstGeom>
          <a:effectLst>
            <a:softEdge rad="12700"/>
          </a:effectLst>
        </p:spPr>
      </p:pic>
      <p:pic>
        <p:nvPicPr>
          <p:cNvPr id="3" name="Afbeelding 2" descr="Afbeelding met tekst, boom, Lettertype, poster&#10;&#10;Automatisch gegenereerde beschrijving">
            <a:extLst>
              <a:ext uri="{FF2B5EF4-FFF2-40B4-BE49-F238E27FC236}">
                <a16:creationId xmlns:a16="http://schemas.microsoft.com/office/drawing/2014/main" id="{CFCDB6BD-60A5-47E7-9C6E-644BE3BDB0B8}"/>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650540" y="516571"/>
            <a:ext cx="1129019" cy="910297"/>
          </a:xfrm>
          <a:prstGeom prst="rect">
            <a:avLst/>
          </a:prstGeom>
          <a:noFill/>
        </p:spPr>
      </p:pic>
      <p:sp>
        <p:nvSpPr>
          <p:cNvPr id="5" name="Tijdelijke aanduiding voor tekst 41">
            <a:extLst>
              <a:ext uri="{FF2B5EF4-FFF2-40B4-BE49-F238E27FC236}">
                <a16:creationId xmlns:a16="http://schemas.microsoft.com/office/drawing/2014/main" id="{9A8E49A8-4729-BDF5-9D3F-E3B9124A02FD}"/>
              </a:ext>
            </a:extLst>
          </p:cNvPr>
          <p:cNvSpPr txBox="1">
            <a:spLocks/>
          </p:cNvSpPr>
          <p:nvPr/>
        </p:nvSpPr>
        <p:spPr>
          <a:xfrm>
            <a:off x="436334" y="7576802"/>
            <a:ext cx="1407768" cy="348913"/>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200">
                <a:solidFill>
                  <a:schemeClr val="bg2">
                    <a:lumMod val="50000"/>
                  </a:schemeClr>
                </a:solidFill>
              </a:rPr>
              <a:t>6% gereduceerd!</a:t>
            </a:r>
            <a:endParaRPr lang="nl-NL" sz="1200" dirty="0">
              <a:solidFill>
                <a:schemeClr val="bg2">
                  <a:lumMod val="50000"/>
                </a:schemeClr>
              </a:solidFill>
            </a:endParaRPr>
          </a:p>
        </p:txBody>
      </p:sp>
      <p:pic>
        <p:nvPicPr>
          <p:cNvPr id="6" name="Afbeelding 5">
            <a:extLst>
              <a:ext uri="{FF2B5EF4-FFF2-40B4-BE49-F238E27FC236}">
                <a16:creationId xmlns:a16="http://schemas.microsoft.com/office/drawing/2014/main" id="{D198B7FF-7BB7-DE88-FCA1-5087101B6B64}"/>
              </a:ext>
            </a:extLst>
          </p:cNvPr>
          <p:cNvPicPr>
            <a:picLocks noChangeAspect="1"/>
          </p:cNvPicPr>
          <p:nvPr/>
        </p:nvPicPr>
        <p:blipFill>
          <a:blip r:embed="rId26"/>
          <a:stretch>
            <a:fillRect/>
          </a:stretch>
        </p:blipFill>
        <p:spPr>
          <a:xfrm>
            <a:off x="104797" y="8021258"/>
            <a:ext cx="2579136" cy="419753"/>
          </a:xfrm>
          <a:prstGeom prst="rect">
            <a:avLst/>
          </a:prstGeom>
        </p:spPr>
      </p:pic>
    </p:spTree>
    <p:extLst>
      <p:ext uri="{BB962C8B-B14F-4D97-AF65-F5344CB8AC3E}">
        <p14:creationId xmlns:p14="http://schemas.microsoft.com/office/powerpoint/2010/main" val="160244010"/>
      </p:ext>
    </p:extLst>
  </p:cSld>
  <p:clrMapOvr>
    <a:masterClrMapping/>
  </p:clrMapOvr>
</p:sld>
</file>

<file path=ppt/theme/theme1.xml><?xml version="1.0" encoding="utf-8"?>
<a:theme xmlns:a="http://schemas.openxmlformats.org/drawingml/2006/main" name="Office-thema">
  <a:themeElements>
    <a:clrScheme name="Custom 15">
      <a:dk1>
        <a:srgbClr val="FFFFFF"/>
      </a:dk1>
      <a:lt1>
        <a:srgbClr val="191E28"/>
      </a:lt1>
      <a:dk2>
        <a:srgbClr val="B3B3B3"/>
      </a:dk2>
      <a:lt2>
        <a:srgbClr val="0076A1"/>
      </a:lt2>
      <a:accent1>
        <a:srgbClr val="DF3A42"/>
      </a:accent1>
      <a:accent2>
        <a:srgbClr val="F47200"/>
      </a:accent2>
      <a:accent3>
        <a:srgbClr val="D5A300"/>
      </a:accent3>
      <a:accent4>
        <a:srgbClr val="77B700"/>
      </a:accent4>
      <a:accent5>
        <a:srgbClr val="239C7E"/>
      </a:accent5>
      <a:accent6>
        <a:srgbClr val="3E2A77"/>
      </a:accent6>
      <a:hlink>
        <a:srgbClr val="B3B3B3"/>
      </a:hlink>
      <a:folHlink>
        <a:srgbClr val="B3B3B3"/>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480_TF00954201" id="{C76AFD2D-51BB-4D3F-A41F-48973C44479F}" vid="{3277757C-00A4-4AFE-BE53-DAB7E4005E1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b426bd2-8311-4a33-96c9-58f893819270" xsi:nil="true"/>
    <lcf76f155ced4ddcb4097134ff3c332f xmlns="81433c69-d3ab-42c9-b180-00e674d5d2e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9BD50E46761848953159C910E6570B" ma:contentTypeVersion="15" ma:contentTypeDescription="Een nieuw document maken." ma:contentTypeScope="" ma:versionID="57cfa25e0e221801a5a4310969bf0366">
  <xsd:schema xmlns:xsd="http://www.w3.org/2001/XMLSchema" xmlns:xs="http://www.w3.org/2001/XMLSchema" xmlns:p="http://schemas.microsoft.com/office/2006/metadata/properties" xmlns:ns2="81433c69-d3ab-42c9-b180-00e674d5d2e0" xmlns:ns3="1b426bd2-8311-4a33-96c9-58f893819270" targetNamespace="http://schemas.microsoft.com/office/2006/metadata/properties" ma:root="true" ma:fieldsID="d476d08c3d19cf50383242c16d2643b8" ns2:_="" ns3:_="">
    <xsd:import namespace="81433c69-d3ab-42c9-b180-00e674d5d2e0"/>
    <xsd:import namespace="1b426bd2-8311-4a33-96c9-58f89381927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33c69-d3ab-42c9-b180-00e674d5d2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f66e8332-4871-419e-9972-b4bfc2affa7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426bd2-8311-4a33-96c9-58f89381927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b08b5a8-2249-473b-b4ca-b15bddb00e45}" ma:internalName="TaxCatchAll" ma:showField="CatchAllData" ma:web="1b426bd2-8311-4a33-96c9-58f89381927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4B622E-5F8A-4135-A109-F06CA7ACEDA7}">
  <ds:schemaRefs>
    <ds:schemaRef ds:uri="http://schemas.microsoft.com/sharepoint/v3/contenttype/forms"/>
  </ds:schemaRefs>
</ds:datastoreItem>
</file>

<file path=customXml/itemProps2.xml><?xml version="1.0" encoding="utf-8"?>
<ds:datastoreItem xmlns:ds="http://schemas.openxmlformats.org/officeDocument/2006/customXml" ds:itemID="{C6DD9C48-C15B-4063-BBC7-6EBD3EDB4A61}">
  <ds:schemaRefs>
    <ds:schemaRef ds:uri="http://schemas.microsoft.com/office/2006/documentManagement/types"/>
    <ds:schemaRef ds:uri="81433c69-d3ab-42c9-b180-00e674d5d2e0"/>
    <ds:schemaRef ds:uri="http://schemas.openxmlformats.org/package/2006/metadata/core-properties"/>
    <ds:schemaRef ds:uri="http://www.w3.org/XML/1998/namespace"/>
    <ds:schemaRef ds:uri="http://schemas.microsoft.com/office/infopath/2007/PartnerControls"/>
    <ds:schemaRef ds:uri="http://purl.org/dc/elements/1.1/"/>
    <ds:schemaRef ds:uri="http://schemas.microsoft.com/office/2006/metadata/properties"/>
    <ds:schemaRef ds:uri="1b426bd2-8311-4a33-96c9-58f893819270"/>
    <ds:schemaRef ds:uri="http://purl.org/dc/dcmitype/"/>
    <ds:schemaRef ds:uri="http://purl.org/dc/terms/"/>
  </ds:schemaRefs>
</ds:datastoreItem>
</file>

<file path=customXml/itemProps3.xml><?xml version="1.0" encoding="utf-8"?>
<ds:datastoreItem xmlns:ds="http://schemas.openxmlformats.org/officeDocument/2006/customXml" ds:itemID="{2836167B-22DF-4C2C-B049-60CBAF842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33c69-d3ab-42c9-b180-00e674d5d2e0"/>
    <ds:schemaRef ds:uri="1b426bd2-8311-4a33-96c9-58f8938192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Productroadmap infographics-poster</Template>
  <TotalTime>1094</TotalTime>
  <Words>273</Words>
  <Application>Microsoft Macintosh PowerPoint</Application>
  <PresentationFormat>Diavoorstelling (4:3)</PresentationFormat>
  <Paragraphs>33</Paragraphs>
  <Slides>1</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vt:i4>
      </vt:variant>
    </vt:vector>
  </HeadingPairs>
  <TitlesOfParts>
    <vt:vector size="6" baseType="lpstr">
      <vt:lpstr>Arial</vt:lpstr>
      <vt:lpstr>Calibri</vt:lpstr>
      <vt:lpstr>Century Gothic</vt:lpstr>
      <vt:lpstr>Wingdings</vt:lpstr>
      <vt:lpstr>Office-thema</vt:lpstr>
      <vt:lpstr>CO2 Factsheet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sheet CO2 prestatieladder</dc:title>
  <dc:creator>Stefan Wijbers</dc:creator>
  <cp:lastModifiedBy>Johan Krook</cp:lastModifiedBy>
  <cp:revision>24</cp:revision>
  <cp:lastPrinted>2024-10-23T11:54:36Z</cp:lastPrinted>
  <dcterms:created xsi:type="dcterms:W3CDTF">2024-01-29T08:52:16Z</dcterms:created>
  <dcterms:modified xsi:type="dcterms:W3CDTF">2024-10-23T11:54:43Z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